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4"/>
  </p:notesMasterIdLst>
  <p:sldIdLst>
    <p:sldId id="342" r:id="rId5"/>
    <p:sldId id="351" r:id="rId6"/>
    <p:sldId id="352" r:id="rId7"/>
    <p:sldId id="348" r:id="rId8"/>
    <p:sldId id="365" r:id="rId9"/>
    <p:sldId id="366" r:id="rId10"/>
    <p:sldId id="367" r:id="rId11"/>
    <p:sldId id="368" r:id="rId12"/>
    <p:sldId id="369" r:id="rId13"/>
    <p:sldId id="349" r:id="rId14"/>
    <p:sldId id="353" r:id="rId15"/>
    <p:sldId id="344" r:id="rId16"/>
    <p:sldId id="345" r:id="rId17"/>
    <p:sldId id="371" r:id="rId18"/>
    <p:sldId id="370" r:id="rId19"/>
    <p:sldId id="354" r:id="rId20"/>
    <p:sldId id="355" r:id="rId21"/>
    <p:sldId id="350" r:id="rId22"/>
    <p:sldId id="356"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05202E"/>
    <a:srgbClr val="05152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5646"/>
  </p:normalViewPr>
  <p:slideViewPr>
    <p:cSldViewPr snapToGrid="0" snapToObjects="1" showGuides="1">
      <p:cViewPr varScale="1">
        <p:scale>
          <a:sx n="114" d="100"/>
          <a:sy n="114" d="100"/>
        </p:scale>
        <p:origin x="414" y="102"/>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7T05:26:45.410"/>
    </inkml:context>
    <inkml:brush xml:id="br0">
      <inkml:brushProperty name="width" value="0.05" units="cm"/>
      <inkml:brushProperty name="height" value="0.05" units="cm"/>
      <inkml:brushProperty name="color" value="#E71224"/>
    </inkml:brush>
  </inkml:definitions>
  <inkml:trace contextRef="#ctx0" brushRef="#br0">24 425 24575,'91'-1'0,"99"3"0,-107 9 0,-49-5 0,59 1 0,12-9 0,115 4 0,-150 9 0,-49-7 0,0 0 0,30 0 0,696-5 0,-726 0 0,1-1 0,27-7 0,-27 5 0,1 0 0,25 0 0,-22 3 0,-1-2 0,26-6 0,10-2 0,79-12 0,-127 21 0,-1-1 0,1-1 0,0 0 0,-1-1 0,0 0 0,0-1 0,-1 0 0,1-1 0,-1 0 0,-1-1 0,1 0 0,-1-1 0,-1 0 0,0 0 0,0-1 0,-1-1 0,0 1 0,12-24 0,-17 31 0,-1 0 0,0-1 0,0 1 0,-1-1 0,1 1 0,-1-1 0,0 0 0,0 0 0,0 0 0,0 1 0,-1-1 0,1 0 0,-1 0 0,0 0 0,0 0 0,-1 0 0,1 0 0,-1 0 0,0 0 0,0 0 0,0 1 0,0-1 0,-1 0 0,0 1 0,0-1 0,0 1 0,0-1 0,0 1 0,0 0 0,-1 0 0,-4-4 0,-8-7 0,-1 1 0,0 1 0,-1 1 0,0 0 0,-19-8 0,0-1 0,29 16 0,-1 0 0,1 1 0,-1 1 0,0-1 0,0 1 0,0 0 0,0 1 0,-16-1 0,-73 4 0,42 1 0,-1227-2 0,653-2 0,621 1 0,0 0 0,1 1 0,-1 0 0,0 0 0,1 1 0,-1-1 0,-12 6 0,17-5 0,0-1 0,1 1 0,-1-1 0,0 1 0,1 0 0,0 0 0,-1 0 0,1 0 0,0 0 0,0 0 0,0 1 0,0-1 0,1 1 0,-1 0 0,1-1 0,-1 1 0,1 0 0,0 0 0,0 0 0,0 0 0,1 0 0,-1 3 0,-8 47 0,4-24 0,1 1 0,1 0 0,1 0 0,3 31 0,0-58 0,0 1 0,0-1 0,0 0 0,0 0 0,0 0 0,1 0 0,0 0 0,0 0 0,0 0 0,0-1 0,0 1 0,0-1 0,0 1 0,1-1 0,0 0 0,-1 0 0,1 0 0,0 0 0,5 2 0,9 5 0,1 0 0,24 7 0,-7-3 0,-11-2-35,33 12-1295,-40-19-5496</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7T05:26:50.209"/>
    </inkml:context>
    <inkml:brush xml:id="br0">
      <inkml:brushProperty name="width" value="0.05" units="cm"/>
      <inkml:brushProperty name="height" value="0.05" units="cm"/>
      <inkml:brushProperty name="color" value="#E71224"/>
    </inkml:brush>
  </inkml:definitions>
  <inkml:trace contextRef="#ctx0" brushRef="#br0">326 71 24575,'-68'-21'0,"59"20"0,1 0 0,0 0 0,0 0 0,-1 1 0,1 1 0,0-1 0,-1 1 0,1 0 0,0 1 0,0 0 0,0 1 0,0-1 0,1 1 0,-1 1 0,1-1 0,-1 2 0,1-1 0,0 1 0,-8 7 0,7-6 0,0 1 0,1 0 0,0 0 0,0 1 0,1 0 0,0 0 0,0 0 0,1 1 0,0 0 0,0 0 0,1 0 0,0 1 0,1-1 0,0 1 0,1 0 0,0 0 0,-1 11 0,3-13 0,-1-1 0,2 1 0,-1-1 0,1 1 0,0-1 0,1 0 0,0 0 0,0 1 0,0-1 0,1 0 0,0-1 0,1 1 0,-1 0 0,1-1 0,0 0 0,1 0 0,-1 0 0,1-1 0,1 1 0,-1-1 0,1 0 0,0-1 0,0 1 0,0-1 0,0 0 0,1-1 0,0 0 0,-1 0 0,1 0 0,1-1 0,-1 0 0,0 0 0,0-1 0,15 2 0,25 0 0,-22-2 0,0 1 0,27 6 0,87 16 0,-98-18 0,1-1 0,0-3 0,78-4 0,-24-1 0,-65 5 0,52 9 0,-52-6 0,56 2 0,18-9 0,117 4 0,-153 9 0,-48-7 0,1 0 0,29 0 0,765-5 0,-802 0 0,1-1 0,-1 0 0,0-1 0,0-1 0,0 0 0,-1-1 0,1-1 0,-1 0 0,0 0 0,18-14 0,18-7 0,-41 22 0,-1 0 0,1-1 0,-1 0 0,0-1 0,0 0 0,-1 0 0,0 0 0,0-1 0,7-12 0,-3 3 0,-1 0 0,-1 0 0,12-34 0,-17 42 0,-1 0 0,0 0 0,-1-1 0,0 1 0,0-1 0,-1 1 0,0-1 0,0 1 0,-1-1 0,-1 1 0,-4-19 0,4 22 0,-1 1 0,1-1 0,-1 0 0,0 1 0,0 0 0,0 0 0,-1 0 0,0 0 0,0 1 0,0-1 0,-1 1 0,1 0 0,-1 0 0,0 1 0,0-1 0,-1 1 0,1 0 0,-1 0 0,-7-2 0,-35-16 0,40 17 0,-1-1 0,0 1 0,0 1 0,0 0 0,-1 0 0,1 1 0,-17-2 0,3 4 0,1 1 0,-1 1 0,-34 9 0,-4 0 0,4-1 52,38-5-524,0-2-1,-26 2 1,25-5-6354</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7T05:26:57.799"/>
    </inkml:context>
    <inkml:brush xml:id="br0">
      <inkml:brushProperty name="width" value="0.05" units="cm"/>
      <inkml:brushProperty name="height" value="0.05" units="cm"/>
      <inkml:brushProperty name="color" value="#E71224"/>
    </inkml:brush>
  </inkml:definitions>
  <inkml:trace contextRef="#ctx0" brushRef="#br0">747 6 24575,'-583'0'0,"576"0"0,1 1 0,-1-1 0,1 2 0,0-1 0,-1 1 0,1 0 0,0 0 0,0 1 0,0 0 0,1 0 0,-1 0 0,1 0 0,0 1 0,-1 0 0,2 0 0,-1 1 0,0 0 0,1-1 0,0 1 0,0 1 0,0-1 0,-3 7 0,2-2 0,-1 0 0,2 1 0,-1-1 0,1 1 0,1 1 0,0-1 0,1 0 0,0 1 0,0-1 0,2 1 0,0 20 0,0-27 0,0 0 0,1-1 0,0 1 0,0 0 0,0 0 0,1-1 0,-1 1 0,1-1 0,0 0 0,0 1 0,1-1 0,0 0 0,-1 0 0,1 0 0,0-1 0,1 1 0,-1-1 0,1 1 0,-1-1 0,1 0 0,7 3 0,-1-1 0,1 0 0,-1-1 0,1-1 0,0 0 0,0 0 0,1-1 0,19 1 0,38 7 0,-45-6 0,47 3 0,55-9 0,98 4 0,-154 9 0,-49-7 0,1-1 0,28 2 0,1116-6 0,-1144 0 0,-1-1 0,29-7 0,-28 5 0,0 0 0,27 0 0,-19 4 0,-16 1 0,1-1 0,-1 0 0,24-5 0,-34 4 0,0 0 0,1 0 0,-1-1 0,0 0 0,0 0 0,0 0 0,0 0 0,0 0 0,-1-1 0,1 0 0,-1 0 0,1 0 0,-1 0 0,0 0 0,0 0 0,2-5 0,3-3 0,0-1 0,-1 0 0,-1-1 0,0 0 0,0 0 0,-2 0 0,6-22 0,-9 27 0,0 0 0,0 0 0,-1 0 0,0 0 0,-1 0 0,0 0 0,0 1 0,-1-1 0,1 0 0,-2 0 0,1 1 0,-1 0 0,0-1 0,-9-12 0,8 14 0,0 0 0,-1 1 0,0-1 0,0 1 0,0 0 0,-1 1 0,0-1 0,0 1 0,0 0 0,0 1 0,0-1 0,-1 1 0,0 1 0,1-1 0,-1 1 0,0 0 0,0 1 0,-11-2 0,-16 0 0,1 1 0,-62 4 0,33 1 0,-1382-3-1365,1424 0-5461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7T05:27:50.940"/>
    </inkml:context>
    <inkml:brush xml:id="br0">
      <inkml:brushProperty name="width" value="0.05" units="cm"/>
      <inkml:brushProperty name="height" value="0.05" units="cm"/>
      <inkml:brushProperty name="color" value="#E71224"/>
    </inkml:brush>
  </inkml:definitions>
  <inkml:trace contextRef="#ctx0" brushRef="#br0">234 491 24575,'654'0'0,"-631"-1"0,-1-2 0,34-7 0,5-1 0,0 2 0,-30 4 0,0 0 0,33 2 0,19 2 0,90 3 0,-103 9 0,-49-6 0,1-2 0,28 1 0,5-5 0,-40-1 0,-1 1 0,1 1 0,0 0 0,0 1 0,-1 1 0,1 0 0,0 1 0,-1 0 0,19 8 0,-24-7 0,-1 0 0,1 0 0,0-1 0,0 0 0,1-1 0,-1 0 0,1-1 0,-1 1 0,1-2 0,12 0 0,-18 0 0,0-1 0,0 0 0,0 0 0,0 0 0,0 0 0,0 0 0,0-1 0,0 0 0,0 0 0,-1 0 0,1 0 0,-1-1 0,0 1 0,0-1 0,0 0 0,0 0 0,0 0 0,0 0 0,-1-1 0,0 1 0,1-1 0,-1 1 0,-1-1 0,1 0 0,2-7 0,3-9 0,3-6 0,-1 0 0,-2 0 0,-1 0 0,4-36 0,-9 55 0,-1 1 0,0-1 0,0 0 0,0 1 0,-1-1 0,0 0 0,-1 1 0,1-1 0,-1 1 0,0-1 0,-1 1 0,0 0 0,0 0 0,0 0 0,0 0 0,-1 1 0,0-1 0,0 1 0,-1 0 0,0 0 0,0 0 0,-10-7 0,-2-1 0,-1 1 0,0 1 0,-1 0 0,0 2 0,-1 0 0,-39-12 0,20 13 0,1 2 0,-1 1 0,-55 1 0,-929 5 0,554-2 0,465 1 0,0 0 0,-1 0 0,1 0 0,0 1 0,0 0 0,-1-1 0,1 1 0,0 1 0,0-1 0,0 0 0,0 1 0,0 0 0,1 0 0,-1 0 0,0 1 0,1-1 0,0 1 0,-1 0 0,-2 3 0,0 3 0,0 1 0,0-1 0,1 1 0,1 0 0,-1 1 0,-2 10 0,7-20 0,-17 46 0,8-27 0,1 0 0,0 0 0,2 1 0,1 0 0,0 0 0,2 1 0,0-1 0,2 1 0,1 26 0,0-44 0,0-1 0,1 0 0,-1 0 0,1 0 0,0 0 0,0 0 0,0 0 0,1 0 0,-1-1 0,1 1 0,0 0 0,-1-1 0,1 1 0,0-1 0,0 1 0,1-1 0,-1 0 0,0 0 0,5 3 0,-1-2 0,-1-1 0,1 1 0,0-1 0,-1 0 0,1 0 0,0-1 0,0 0 0,0 0 0,10 0 0,7-1 0,0-1 0,-1-2 0,1 0 0,29-8 0,-34 7-1365,-1 1-5461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7T05:27:53.700"/>
    </inkml:context>
    <inkml:brush xml:id="br0">
      <inkml:brushProperty name="width" value="0.05" units="cm"/>
      <inkml:brushProperty name="height" value="0.05" units="cm"/>
      <inkml:brushProperty name="color" value="#E71224"/>
    </inkml:brush>
  </inkml:definitions>
  <inkml:trace contextRef="#ctx0" brushRef="#br0">184 1 24575,'-10'0'0,"-1"-1"0,1 2 0,-1-1 0,1 1 0,-19 4 0,25-4 0,1 1 0,-1-1 0,1 1 0,-1 0 0,1 0 0,0 0 0,0 0 0,0 1 0,0-1 0,0 1 0,0 0 0,1 0 0,-1 0 0,1 0 0,0 0 0,-3 6 0,-4 11 0,0 1 0,1 0 0,2 0 0,0 1 0,-5 36 0,11-53 0,0 0 0,0 0 0,0 1 0,0-1 0,1 0 0,0 0 0,0 1 0,1-1 0,-1 0 0,1 0 0,0 0 0,0-1 0,1 1 0,-1 0 0,1-1 0,0 0 0,0 1 0,1-1 0,-1-1 0,1 1 0,0 0 0,6 4 0,2 1 0,1 0 0,0-1 0,0-1 0,0 0 0,1-1 0,26 8 0,-16-8 0,0-2 0,0-1 0,0-1 0,0-1 0,37-4 0,-34 2 0,-1 0 0,1 2 0,-1 1 0,38 7 0,-26-3 0,1-1 0,0-2 0,0-2 0,52-4 0,3 0 0,838 3 0,-925 0 0,-1 0 0,1 0 0,-1-1 0,1 0 0,-1 0 0,0 0 0,0-1 0,0 0 0,1 0 0,-2-1 0,9-3 0,-11 3 0,0 1 0,-1 0 0,1-1 0,0 0 0,-1 0 0,0 1 0,1-1 0,-1-1 0,-1 1 0,1 0 0,0 0 0,-1-1 0,1 1 0,-1-1 0,0 1 0,0-1 0,-1 0 0,1 1 0,-1-1 0,1-6 0,-2-16 0,0-1 0,-2 1 0,-6-29 0,3 25 0,2 0 0,0-34 0,4 41-1365,0 3-5461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7T06:14:23.829"/>
    </inkml:context>
    <inkml:brush xml:id="br0">
      <inkml:brushProperty name="width" value="0.05" units="cm"/>
      <inkml:brushProperty name="height" value="0.05" units="cm"/>
    </inkml:brush>
  </inkml:definitions>
  <inkml:trace contextRef="#ctx0" brushRef="#br0">0 1 24575,'0'0'-8191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7T06:12:33.130"/>
    </inkml:context>
    <inkml:brush xml:id="br0">
      <inkml:brushProperty name="width" value="0.05" units="cm"/>
      <inkml:brushProperty name="height" value="0.05" units="cm"/>
    </inkml:brush>
  </inkml:definitions>
  <inkml:trace contextRef="#ctx0" brushRef="#br0">0 121 24575,'537'0'0,"-519"1"0,0 1 0,0 1 0,0 1 0,32 11 0,36 7 0,54 2 0,-78-13 0,-39-6 0,0-1 0,34 2 0,-51-6 0,0 0 0,1 0 0,-1-1 0,1 0 0,-1 0 0,0 0 0,0-1 0,0 0 0,0 0 0,0-1 0,0 1 0,0-1 0,7-6 0,-12 8 0,0 1 0,0-1 0,0 1 0,0-1 0,0 1 0,0-1 0,-1 0 0,1 0 0,0 1 0,0-1 0,-1 0 0,1 0 0,-1 0 0,1 0 0,0 0 0,-1 0 0,0 0 0,1 0 0,-1 0 0,0 0 0,1 0 0,-1 0 0,0 0 0,0 0 0,0-2 0,-1 2 0,1 0 0,-1 0 0,0 0 0,0 0 0,0 0 0,1 0 0,-1 0 0,0 0 0,0 0 0,0 1 0,0-1 0,-1 0 0,1 1 0,0-1 0,0 1 0,0-1 0,-3 0 0,-5-1 0,-1-1 0,0 1 0,0 1 0,-12-1 0,6 3 0,0 0 0,0 1 0,-25 7 0,-40 4 0,51-12 0,12 1 0,1-1 0,0-1 0,-1-1 0,1 0 0,-23-6 0,39 7 0,1 0 0,-1 0 0,1 0 0,0 0 0,-1 0 0,1 0 0,-1 0 0,1 0 0,0 0 0,-1-1 0,1 1 0,-1 0 0,1 0 0,0 0 0,-1-1 0,1 1 0,0 0 0,-1 0 0,1-1 0,0 1 0,-1 0 0,1-1 0,0 1 0,0 0 0,-1-1 0,1 1 0,0-1 0,0 1 0,0 0 0,0-1 0,-1 1 0,1-1 0,0 1 0,0-1 0,0 1 0,0-1 0,13-11 0,25-4 0,17 7 0,-33 6 0,-1 0 0,0-2 0,0 0 0,0-1 0,-1-1 0,27-14 0,-46 21 0,-1 0 0,0 0 0,1 0 0,-1 0 0,0 0 0,0 0 0,1 0 0,-1 0 0,0 0 0,0 0 0,1 0 0,-1-1 0,0 1 0,0 0 0,1 0 0,-1 0 0,0 0 0,0-1 0,0 1 0,0 0 0,1 0 0,-1 0 0,0-1 0,0 1 0,0 0 0,0 0 0,0-1 0,1 1 0,-1 0 0,0 0 0,0-1 0,0 1 0,0 0 0,0-1 0,0 1 0,0 0 0,0 0 0,0-1 0,0 1 0,0 0 0,0 0 0,0-1 0,-1 1 0,1 0 0,0 0 0,0-1 0,0 1 0,0-1 0,-18-4 0,-26 3 0,43 2 0,-35-1 0,0-2 0,-43-9 0,78 12 0,-74-8 0,-17-4 0,53 6 0,-1 2 0,1 1 0,-70 5 0,28 0 0,155 23 0,-52-17 0,28 10 0,2-2 0,69 12 0,-69-19 0,-28-4 0,-1-1 0,31 1 0,-70-5 0,0 1 0,1 1 0,-1 1 0,0 0 0,1 1 0,-17 7 0,21-2 0,19-5 0,21-4 0,-16-3 0,6-1 0,-1 0 0,0-2 0,0 1 0,27-15 0,-30 4 0,-15 16 0,0-1 0,0 1 0,1-1 0,-1 1 0,0-1 0,-1 1 0,1-1 0,0 1 0,0-1 0,0 1 0,0-1 0,0 1 0,0 0 0,-1-1 0,1 1 0,0-1 0,0 1 0,-1-1 0,1 1 0,0 0 0,0-1 0,-1 1 0,1 0 0,-1-1 0,1 1 0,-1-1 0,-1 0 0,0 0 0,0 0 0,-1 0 0,1 0 0,0 0 0,-1 1 0,1-1 0,0 1 0,-1 0 0,1-1 0,0 1 0,-1 0 0,1 1 0,-1-1 0,-2 1 0,-15 5 0,0 1 0,1 1 0,-1 0 0,2 2 0,-1 0 0,-18 14 0,-36 20 0,32-18 0,36-21 0,0-1 0,-1 0 0,0 0 0,0-1 0,0 1 0,0-1 0,-1 0 0,1-1 0,-1 0 0,0 0 0,1 0 0,-9 0 0,13-2 0,0 0 0,0-1 0,1 1 0,-1-1 0,0 0 0,1 0 0,-1 1 0,1-1 0,-1 0 0,1 0 0,-1 0 0,1-1 0,0 1 0,0 0 0,-1 0 0,1-1 0,0 1 0,0-1 0,0 1 0,0-1 0,1 1 0,-2-3 0,-18-47 0,6 15 0,13 33 0,-1 0 0,1 1 0,-1-1 0,1 0 0,-1 1 0,0-1 0,0 1 0,0 0 0,0 0 0,-1 0 0,1 0 0,-1 0 0,1 0 0,-1 0 0,0 1 0,1 0 0,-1-1 0,0 1 0,0 0 0,0 0 0,-6-1 0,6 3 0,0 0 0,0-1 0,0 1 0,0 0 0,0 1 0,0-1 0,0 0 0,1 1 0,-1-1 0,0 1 0,1 0 0,-1 0 0,1 0 0,0 0 0,0 1 0,0-1 0,0 1 0,0-1 0,0 1 0,1 0 0,-3 4 0,-4 7 0,1 0 0,0 1 0,1-1 0,-7 29 0,15-73 0,-2-1 0,-3-37 0,3 64 0,-1 0 0,0-1 0,1 1 0,-1 0 0,-1 0 0,1 0 0,0 0 0,-1 0 0,-4-6 0,6 10 0,0-1 0,-1 0 0,1 1 0,-1-1 0,1 1 0,-1 0 0,1-1 0,-1 1 0,1-1 0,-1 1 0,1 0 0,-1-1 0,0 1 0,1 0 0,-1 0 0,0-1 0,1 1 0,-1 0 0,0 0 0,1 0 0,-1 0 0,0 0 0,1 0 0,-2 0 0,1 0 0,-1 1 0,1 0 0,-1-1 0,1 1 0,0 0 0,-1 0 0,1 0 0,0 0 0,0 0 0,-1 0 0,1 0 0,0 1 0,0-1 0,0 0 0,0 2 0,-5 8 0,1 0 0,0 0 0,0 1 0,1 0 0,1 0 0,0 0 0,1 0 0,-1 22 0,-9 32 0,-1-19 0,7-107 0,2-48 0,5 107 0,-1 0 0,1 1 0,0 0 0,0-1 0,-1 1 0,1-1 0,0 1 0,0 0 0,-1-1 0,1 1 0,0 0 0,0 0 0,0 0 0,-1 0 0,1 0 0,0 0 0,0 0 0,0 0 0,-1 0 0,1 0 0,0 0 0,0 0 0,0 0 0,1 1 0,35 5 0,-23-3 0,-2-2 0,87 6 0,-89-6 0,1-2 0,-1 1 0,0-1 0,0-1 0,0 0 0,0 0 0,12-5 0,-20 7 0,-1-1 0,0 1 0,0 0 0,0-1 0,-1 1 0,1 0 0,0-1 0,0 1 0,0-1 0,0 1 0,0-1 0,0 0 0,-1 1 0,1-1 0,0 0 0,0 0 0,-1 1 0,1-1 0,-1 0 0,1 0 0,-1 0 0,1 0 0,-1 0 0,1-2 0,-1 3 0,-1-1 0,1 0 0,-1 0 0,0 0 0,1 0 0,-1 1 0,0-1 0,0 0 0,1 1 0,-1-1 0,0 1 0,0-1 0,0 1 0,0-1 0,0 1 0,0 0 0,0-1 0,0 1 0,-1-1 0,-56-8 0,-79 10 0,163-2 0,-3-1 0,0 2 0,-1 0 0,1 1 0,32 6 0,-55-7 0,1 0 0,-1 0 0,0-1 0,0 1 0,1 0 0,-1 0 0,0 0 0,0 0 0,1 0 0,-1 0 0,0 0 0,1 0 0,-1 0 0,0 0 0,0 0 0,1 0 0,-1 0 0,0 1 0,0-1 0,1 0 0,-1 0 0,0 0 0,0 0 0,1 0 0,-1 0 0,0 1 0,0-1 0,0 0 0,1 0 0,-1 0 0,0 1 0,0-1 0,0 0 0,0 0 0,0 1 0,1-1 0,-1 0 0,0 0 0,0 1 0,0-1 0,0 0 0,0 0 0,0 1 0,0-1 0,0 0 0,0 0 0,0 1 0,0-1 0,0 0 0,0 0 0,0 1 0,0-1 0,0 0 0,0 1 0,-19 5 0,-28 0 0,-172-7 0,317 0 0,110 3 0,-139 9 0,-48-7 0,1 0 0,29 0 0,-3-6 0,55-8 0,-55 4 0,56 0 0,-73 4 0,54-8 0,-54 5 0,54-2 0,2037 8 0,-2101-3 0,1 0 0,28-6 0,-28 3 0,0 2 0,26-1 0,559 5 0,-585 0 0,-1 1 0,29 7 0,-28-5 0,0-1 0,27 2 0,767-6 0,-799 2 0,1 0 0,31 9 0,30 2 0,-44-11 0,-8-1 0,1 1 0,-1 1 0,29 7 0,-13-2 0,0-2 0,0-2 0,1-2 0,45-5 0,12 1 0,-19 5 0,92-4 0,-111-9 0,14-1 0,86-12 0,0 1 0,-148 22 0,0-1 0,0-1 0,-1 0 0,1-1 0,14-6 0,-15 4 0,0 2 0,1 0 0,0 0 0,0 1 0,18 0 0,318 4 0,-329 0 0,-1 1 0,29 7 0,-28-5 0,0 0 0,26 0 0,-47-4 0,26 0 0,0 0 0,-1 2 0,44 9 0,92 13 0,-8 0 0,38 3 0,-130-21 0,1-3 0,86-5 0,-32-1 0,-90 2 0,51-10 0,-50 7 0,48-4 0,-53 7 0,-1-1 0,25-6 0,-24 3 0,0 2 0,25-1 0,1099 3 0,-522 3 0,-608-1 0,0 0 0,33 9 0,29 2 0,0-12 0,-46-1 0,-1 1 0,1 2 0,56 10 0,-17 2 0,100 6 0,-171-20 0,69 11 0,-48-7 0,0 0 0,28 0 0,24-3 0,132-4 0,-195 1 0,0 0 0,0-1 0,0 0 0,0-1 0,0-1 0,19-10 0,-21 9 0,2 1 0,-1 0 0,1 1 0,0 0 0,-1 1 0,20-4 0,42-5 0,-45 7 0,-1 1 0,33 0 0,-35 2 0,-1 0 0,23-6 0,-22 4 0,46-3 0,700 8 0,-744 1 0,-1 1 0,1 1 0,-1 2 0,0 0 0,25 10 0,-16-5 0,57 11 0,-52-13 0,16 1 0,-52-11 0,0 1 0,0 0 0,0-1 0,0 1 0,0-1 0,0 0 0,0 0 0,0 0 0,0 0 0,-1-1 0,1 1 0,0-1 0,-1 0 0,1 0 0,-1 0 0,4-3 0,28-39 0,-31 41 0,-1 0 0,0 0 0,0-1 0,-1 1 0,1-1 0,-1 1 0,1-1 0,-1 0 0,0 1 0,-1-1 0,1 0 0,0-4 0,-2 6 0,0 1 0,0-1 0,0 1 0,0-1 0,0 1 0,-1 0 0,1-1 0,0 1 0,0 0 0,-1 0 0,1 0 0,-1 0 0,1 0 0,-1 0 0,0 0 0,1 1 0,-1-1 0,0 0 0,0 1 0,1 0 0,-1-1 0,0 1 0,0 0 0,1 0 0,-1 0 0,0 0 0,-2 0 0,-53 2 0,15 4 0,-49 15 0,-15 2 0,61-16 0,12-1 0,0-1 0,-41 0 0,-370-6 0,427 2 0,0 0 0,-32 9 0,-30 2 0,-631-10 0,347-5 0,338 4 0,-1-2 0,1-1 0,-48-10 0,44 8 0,25 4 0,-1 0 0,1 0 0,0-1 0,-1 1 0,1-1 0,-1 0 0,1 0 0,0-1 0,0 0 0,0 1 0,-7-5 0,11 5 0,0 0 0,0 1 0,1-1 0,-1 1 0,0-1 0,0 1 0,1-1 0,-1 1 0,1-1 0,-1 1 0,0-1 0,1 1 0,-1 0 0,1-1 0,-1 1 0,1 0 0,-1-1 0,1 1 0,-1 0 0,1 0 0,-1-1 0,1 1 0,-1 0 0,1 0 0,0 0 0,-1 0 0,1 0 0,-1 0 0,1 0 0,0 0 0,-1 0 0,1 0 0,-1 0 0,2 0 0,25-3 0,306 1 0,-168 4 0,-156-2 0,0-1 0,1 0 0,-1 0 0,0-1 0,0 0 0,0-1 0,15-6 0,-84 3 0,-414 7 0,453-2 0,-1-1 0,-27-7 0,27 5 0,-1 0 0,-25 0 0,-11 3 0,-115 4 0,34 20 0,115-16 0,36 1 0,43 0 0,-41-7 0,26 1 0,0-2 0,0-2 0,-1-1 0,45-10 0,-45 7 0,1 1 0,0 2 0,0 2 0,52 4 0,3 0 0,488-3 0,-555 1 0,52 10 0,-52-6 0,50 3 0,-77-8 0,28-1 0,0 2 0,0 2 0,37 7 0,-22-4 0,1-1 0,-1-2 0,1-2 0,44-5 0,14 2 0,-76 1 0,31 2 0,-56 0 0,0-1 0,0 1 0,0-1 0,0 1 0,0 0 0,-1-1 0,1 1 0,0 0 0,-1-1 0,1 1 0,0 0 0,-1 0 0,1 0 0,-1 0 0,1 0 0,-1-1 0,1 1 0,-1 0 0,0 0 0,1 1 0,10 16 0,-4-15 0,0 0 0,0-1 0,0 0 0,1 0 0,-1 0 0,1-1 0,-1 0 0,1-1 0,8 0 0,39 6 0,-10 1 0,0-1 0,1-3 0,0-1 0,55-5 0,0 0 0,-56 4 0,0 2 0,57 12 0,-69-11 0,0-2 0,51-2 0,-63-1 0,-103-21 0,55 15 0,0-2 0,-34-15 0,37 13 0,3-2 0,21 13 0,0 0 0,0 0 0,0-1 0,-1 1 0,1 0 0,0-1 0,0 1 0,0 0 0,0-1 0,-1 1 0,1-1 0,0 1 0,0 0 0,0-1 0,0 1 0,0 0 0,0-1 0,0 1 0,0-1 0,0 1 0,0 0 0,1-1 0,-1 1 0,0 0 0,0-1 0,0 1 0,0 0 0,0-1 0,1 1 0,-1 0 0,0-1 0,3-1 0,-1 0 0,1 1 0,-1-1 0,1 1 0,0-1 0,0 1 0,-1 0 0,1 0 0,0 0 0,0 1 0,0-1 0,3 0 0,55-1 0,-49 2 0,0 0 0,0-1 0,0 0 0,15-3 0,-15-3 0,-22 2 0,-21 3 0,-147 49 0,63-15 0,79-26 0,0-1 0,0-2 0,0-2 0,-56-4 0,2 0 0,-493 3 0,560-1 0,-1-1 0,-25-6 0,-41-4 0,63 10 0,0-2 0,0-1 0,-26-8 0,28 7 0,-1 0 0,1 1 0,-44-1 0,36 4 0,-49-8 0,50 5 0,-54-2 0,-567 8 0,635 0 0,1 1 0,-32 7 0,-30 3 0,55-12 0,0 1 0,0 1 0,0 1 0,0 1 0,0 1 0,-33 11 0,26-5 0,1-3 0,-1 0 0,-1-2 0,1-2 0,-1 0 0,1-2 0,-1-2 0,-53-5 0,3-6 0,47 6 0,-58-3 0,-746 9 0,817 1 0,1 0 0,-29 6 0,28-3 0,0-2 0,-27 1 0,-52-2 0,-171-5 0,270 2 0,1 1 0,-1 0 0,0-1 0,0 1 0,0-1 0,0 0 0,0 1 0,0-1 0,1 0 0,-1 0 0,0 0 0,1 0 0,-1-1 0,1 1 0,-1 0 0,1-1 0,-1 1 0,1-1 0,-2-2 0,-14-37 0,16 36 0,-1 1 0,1-1 0,-1 1 0,0-1 0,0 1 0,0 0 0,-1 0 0,-4-6 0,5 8 0,1 1 0,-1 0 0,0 0 0,1 1 0,-1-1 0,0 0 0,0 0 0,0 1 0,0-1 0,0 1 0,1 0 0,-1-1 0,0 1 0,0 0 0,0 0 0,0 0 0,0 1 0,0-1 0,0 0 0,0 1 0,0-1 0,0 1 0,1 0 0,-1-1 0,0 1 0,-2 2 0,-1-1 0,1 0 0,1 1 0,-1-1 0,0 1 0,1 0 0,-1 0 0,1 0 0,-3 4 0,3-3 0,1-1 0,-1-1 0,0 1 0,0 0 0,0-1 0,0 1 0,0-1 0,-1 0 0,1 0 0,-1 0 0,0-1 0,1 1 0,-6 0 0,-23 3 0,0-2 0,0-2 0,-63-4 0,8-1 0,26 3 0,-87-15 0,90 14 0,35 1 0,51-2 0,42-8 0,-45 6 0,-1 1 0,28 0 0,532 5 0,-579-1 0,0-1 0,1 2 0,-1-1 0,0 1 0,1-1 0,-1 1 0,0 1 0,0-1 0,0 1 0,0 0 0,7 3 0,-12-4 0,-1-1 0,1 1 0,0-1 0,-1 1 0,1-1 0,0 1 0,-1-1 0,1 0 0,0 1 0,-1-1 0,1 0 0,-1 1 0,1-1 0,-1 0 0,1 1 0,-1-1 0,1 0 0,-1 0 0,1 0 0,-1 1 0,1-1 0,-1 0 0,1 0 0,-1 0 0,0 0 0,1 0 0,-1 0 0,1 0 0,-1 0 0,1 0 0,-1 0 0,0-1 0,-24 4 0,-7-3 0,-9 0 0,30 1 0,13 2 0,13 2 0,1 0 0,0-1 0,0-1 0,1 0 0,24 0 0,90-5 0,-50 0 0,921 2 0,-980-2 0,-1 0 0,29-6 0,-28 3 0,0 2 0,26-1 0,909 5 0,-893 6 0,-62-7 0,0 0 0,0 1 0,0-1 0,0 1 0,0-1 0,0 1 0,0 0 0,-1 0 0,1-1 0,0 1 0,0 1 0,0-1 0,-1 0 0,1 0 0,-1 1 0,1-1 0,-1 1 0,1-1 0,-1 1 0,0 0 0,0-1 0,0 1 0,0 0 0,0 0 0,0 0 0,-1 0 0,2 3 0,-2-4 0,-1 0 0,1 0 0,-1 1 0,1-1 0,-1 0 0,1 0 0,-1 0 0,0 0 0,1 0 0,-1 0 0,0 0 0,0 0 0,0 0 0,0 0 0,0-1 0,0 1 0,0 0 0,0 0 0,0-1 0,0 1 0,0-1 0,0 1 0,-3 0 0,-34 11 0,28-9 0,-12 2 0,0-1 0,-25 2 0,-27 5 0,41-6 0,1-1 0,-1-2 0,-57-3 0,40 0 0,80 0 0,0-1 0,50-9 0,-79 10 0,176-32 0,-152 26 0,-36 0 0,-43-1 0,17 7 0,-167 3 0,185 1 0,-1 1 0,-37 12 0,41-11 0,-1 0 0,1-1 0,-1 0 0,-30 1 0,-2-4 0,-182-4 0,114-19 0,75 15 0,10 1 0,-1 1 0,-45-1 0,-553 7 0,614-2 0,0 0 0,-32-9 0,-30-2 0,-3 11 0,37 2 0,1-3 0,-65-9 0,49 3 0,0 3 0,-1 3 0,-61 5 0,5 0 0,82-4 0,0 1 0,0 3 0,0 0 0,0 2 0,-60 18 0,56-13 0,-1-1 0,0-2 0,-76 4 0,110-10 0,-79 9 0,48-4 0,-52 0 0,57-6 0,1 1 0,0-1 0,0-1 0,1-2 0,-1-1 0,1-1 0,-48-15 0,59 14 0,-1 1 0,1 1 0,-35-3 0,-5-1 0,-3 1 0,0 2 0,-116 6 0,59 2 0,-161-3 0,1029 0 0,-728 1 0,0 1 0,0 2 0,-1 0 0,26 8 0,-25-5 0,0-2 0,1 0 0,41 2 0,432-6 0,-220-3 0,-212-6 0,-59 8 0,0-1 0,-1-1 0,1 1 0,0 0 0,0-1 0,0 0 0,-1 0 0,1 0 0,-1 0 0,1 0 0,-1-1 0,0 0 0,3-3 0,-6 6 0,0-1 0,-1 1 0,1-1 0,0 1 0,0-1 0,0 1 0,-1-1 0,1 1 0,0 0 0,-1-1 0,1 1 0,0-1 0,-1 1 0,1 0 0,0-1 0,-1 1 0,1 0 0,-1-1 0,1 1 0,-1 0 0,1 0 0,-1-1 0,1 1 0,-1 0 0,1 0 0,-1 0 0,1 0 0,-1 0 0,1-1 0,-1 1 0,1 0 0,-1 0 0,1 0 0,-1 1 0,1-1 0,-1 0 0,1 0 0,-2 0 0,-24-2 0,-145 5 0,-83-5 0,185-9 0,47 7 0,0 0 0,-28 0 0,-23 2 0,-134 5 0,206-3 0,0 0 0,0 0 0,0 0 0,0 0 0,0 0 0,-1 0 0,1 0 0,0 0 0,0 1 0,0-1 0,0 0 0,0 1 0,0-1 0,0 0 0,0 1 0,0-1 0,0 1 0,0 0 0,0-1 0,0 1 0,1 0 0,-1 0 0,0-1 0,0 1 0,1 0 0,-2 2 0,2-2 0,1 0 0,-1 0 0,0 0 0,1 1 0,-1-1 0,1 0 0,0 0 0,-1 0 0,1 0 0,0 0 0,0 0 0,-1 0 0,1 0 0,0 0 0,0 0 0,0 0 0,0-1 0,2 2 0,5 3 0,-1 0 0,1 0 0,1-1 0,-1 0 0,13 5 0,-3-6 0,0-1 0,0-1 0,33-1 0,-93 1 0,-1-1 0,1-2 0,-65-13 0,-32-9 0,99 18 0,-1 1 0,1 3 0,-1 1 0,-43 4 0,-11 0 0,76-3 0,-12-1 0,0 2 0,1 0 0,-54 12 0,37-2 0,0-3 0,0-1 0,0-3 0,-49-1 0,747-2 0,-307-3 0,-338 2 0,0-1 0,0 1 0,0-2 0,0 1 0,11-4 0,-16 4 0,0 1 0,-1 0 0,1 0 0,0-1 0,0 1 0,-1-1 0,1 1 0,0-1 0,-1 1 0,1-1 0,0 1 0,-1-1 0,1 1 0,-1-1 0,1 0 0,-1 1 0,1-1 0,-1 0 0,0 1 0,1-3 0,-1 2 0,0 0 0,-1 0 0,1 0 0,0 1 0,-1-1 0,1 0 0,-1 0 0,1 0 0,-1 0 0,1 0 0,-1 1 0,1-1 0,-1 0 0,0 0 0,0 1 0,1-1 0,-1 1 0,0-1 0,0 0 0,0 1 0,0 0 0,-1-1 0,-8-5 0,1 2 0,-1 0 0,0 0 0,0 1 0,-1 0 0,1 0 0,0 1 0,-13 0 0,-87 1 0,75 2 0,77-2 0,211 3 0,-183 9 0,-49-6 0,1-2 0,28 2 0,790-6 0,-834 1 0,-4-1 0,1 1 0,0 0 0,0 0 0,0 0 0,0 0 0,0 1 0,0-1 0,0 1 0,0 0 0,-1-1 0,1 1 0,0 1 0,-1-1 0,4 2 0,-6-2 0,0-1 0,0 1 0,-1-1 0,1 1 0,0-1 0,-1 1 0,1-1 0,0 1 0,-1-1 0,1 1 0,0-1 0,-1 1 0,1-1 0,-1 0 0,1 1 0,-1-1 0,1 1 0,-1-1 0,1 0 0,-1 0 0,1 1 0,-1-1 0,1 0 0,-1 0 0,0 0 0,1 0 0,-1 0 0,1 1 0,-1-1 0,0 0 0,1 0 0,-1-1 0,1 1 0,-1 0 0,0 0 0,-27 4 0,-140-4 0,-22 1 0,121 10 0,48-7 0,-1 0 0,-29 0 0,-8-3 0,-115-3 0,105-9 0,47 6 0,1 2 0,-30-2 0,31 5 0,-7 1 0,-1-2 0,1-1 0,-44-9 0,47 7 0,0 0 0,-46 0 0,45 3 0,0 0 0,-40-8 0,22 2 0,-1 2 0,0 2 0,-87 6 0,29 0 0,5-5 0,-108 4 0,136 9 0,47-6 0,1-2 0,-30 2 0,-22-4 0,-134-4 0,138-8 0,47 7 0,1 0 0,-30 0 0,-486 5 0,983-1 0,-440 0 0,-3-1 0,0 1 0,0 0 0,0 0 0,0 0 0,0 0 0,-1 1 0,1-1 0,0 1 0,0 0 0,0 0 0,0 0 0,-1 0 0,6 3 0,-8-4 0,0 1 0,-1-1 0,1 1 0,0 0 0,-1-1 0,1 1 0,0-1 0,-1 1 0,1-1 0,0 1 0,-1-1 0,1 0 0,-1 1 0,1-1 0,-1 0 0,1 1 0,-1-1 0,1 0 0,-1 1 0,0-1 0,1 0 0,-1 0 0,1 0 0,-1 1 0,0-1 0,1 0 0,-1 0 0,1 0 0,-1 0 0,0 0 0,1 0 0,-1 0 0,-1-1 0,-25 5 0,-82 8 0,61-6 0,-60 1 0,72-7 0,4 1 0,-1-2 0,1-1 0,-54-11 0,50 8 0,26 3 0,33-5 0,27-3 0,1 3 0,-1 2 0,1 2 0,86 7 0,-22-1 0,-52-4 0,-24-1 0,0 2 0,0 2 0,70 13 0,-70-12 0,-33-3 0,-1 0 0,1 0 0,-1 0 0,0 1 0,1 0 0,-1 0 0,1 0 0,-1 1 0,0 0 0,0 0 0,8 4 0,-13-5 0,0-1 0,-1 1 0,1-1 0,0 1 0,0-1 0,-1 1 0,1-1 0,0 1 0,-1-1 0,1 1 0,0-1 0,-1 0 0,1 1 0,-1-1 0,1 1 0,-1-1 0,1 0 0,-1 0 0,1 1 0,-1-1 0,1 0 0,-1 0 0,1 1 0,-1-1 0,0 0 0,1 0 0,-1 0 0,1 0 0,-1 0 0,0 0 0,1 0 0,-1 0 0,1 0 0,-1 0 0,0-1 0,-27 5 0,-109-3 0,190-1 0,-14-2 0,-1 3 0,0 1 0,52 10 0,-66-7 0,1-2 0,25 1 0,-29-4 0,-1 2 0,-1 0 0,36 9 0,-74-8 0,-16-4 0,-37-18 0,53 13 0,0 0 0,-1 2 0,1 0 0,-27-1 0,-44-7 0,66 8 0,-48-3 0,46 6 0,15 0 0,-1 1 0,1 0 0,-1 1 0,0 0 0,-16 4 0,28-5 0,-1 0 0,1 0 0,-1 0 0,1 0 0,0 0 0,-1 0 0,1 0 0,-1 0 0,1 0 0,-1 1 0,1-1 0,0 0 0,-1 0 0,1 1 0,0-1 0,-1 0 0,1 0 0,-1 1 0,1-1 0,0 0 0,0 1 0,-1-1 0,1 0 0,0 1 0,0-1 0,-1 1 0,1-1 0,0 0 0,0 1 0,0-1 0,0 1 0,0-1 0,0 1 0,0-1 0,-1 1 0,15 11 0,24 4 0,-26-14 0,0 0 0,0-1 0,24-1 0,-33 1 0,0-2 0,0 1 0,0 0 0,0-1 0,0 1 0,0-1 0,0 0 0,0 0 0,-1 0 0,1 0 0,0 0 0,-1-1 0,1 1 0,-1-1 0,1 0 0,-1 0 0,0 0 0,0 0 0,0 0 0,0 0 0,0 0 0,2-3 0,-4 3 0,0 1 0,0-1 0,1 1 0,-1-1 0,0 1 0,0-1 0,-1 1 0,1-1 0,0 1 0,0-1 0,-1 1 0,1 0 0,-1-1 0,1 1 0,-1-1 0,0 1 0,1 0 0,-1-1 0,0 1 0,0 0 0,0 0 0,0 0 0,0 0 0,0 0 0,0 0 0,0 0 0,-1 0 0,1 0 0,0 0 0,-1 1 0,1-1 0,0 1 0,-1-1 0,1 1 0,-3-1 0,-5-3 0,-1 0 0,1 1 0,-1 0 0,-10-1 0,-23-1 0,0 2 0,-49 4 0,51 0 0,1-1 0,-74-11 0,77 6 0,0 2 0,-1 1 0,-37 4 0,-64-4 0,90-7 0,37 6 0,0 1 0,1 0 0,-1 0 0,0 1 0,-17 1 0,26 0 0,0 1 0,0 0 0,-1-1 0,1 1 0,0 0 0,0 1 0,0-1 0,0 1 0,0-1 0,0 1 0,1 0 0,-1 0 0,0 0 0,1 0 0,-1 0 0,1 1 0,0-1 0,0 1 0,0-1 0,0 1 0,1 0 0,-1 0 0,1 0 0,-2 4 0,2-5 0,-1 0 0,2 0 0,-1 0 0,0 0 0,0 0 0,1 0 0,-1 1 0,1-1 0,0 0 0,-1 0 0,1 1 0,0-1 0,0 0 0,1 0 0,-1 0 0,0 1 0,1-1 0,-1 0 0,1 0 0,0 0 0,0 0 0,0 0 0,0 0 0,0 0 0,0 0 0,0 0 0,1 0 0,-1-1 0,0 1 0,1 0 0,0-1 0,-1 1 0,1-1 0,0 0 0,0 0 0,0 1 0,0-1 0,0 0 0,3 1 0,5 1 0,-1-1 0,1 1 0,-1-1 0,1-1 0,-1 0 0,1 0 0,16-2 0,-261 1 0,84-3 0,-735 3 0,864 1 0,1 2 0,-29 5 0,28-3 0,0-2 0,-26 1 0,-722-5 0,748 0 0,1-1 0,-29-7 0,28 5 0,0 0 0,-27 0 0,-1233 5 0,1260-2 0,1-1 0,-29-7 0,28 5 0,0 1 0,-27-2 0,-58 6 0,962-1 0,-828 2 0,51 8 0,-50-5 0,48 2 0,1164-6 0,-569-3 0,-665 2 0,-3 1 0,0-1 0,0 0 0,0 0 0,0 0 0,0 0 0,0-1 0,0 1 0,-1-1 0,1 0 0,0 0 0,0 0 0,0 0 0,4-3 0,-7 4 0,0-1 0,-1 1 0,1-1 0,0 0 0,0 1 0,-1-1 0,1 1 0,0-1 0,-1 1 0,1-1 0,-1 1 0,1 0 0,-1-1 0,1 1 0,-1-1 0,1 1 0,-1 0 0,1 0 0,-1-1 0,1 1 0,-1 0 0,0 0 0,1 0 0,-1-1 0,1 1 0,-1 0 0,0 0 0,1 0 0,-1 0 0,0 0 0,1 0 0,-1 0 0,0 1 0,-27-5 0,-416 1 0,227 5 0,146-2 0,61 0 0,39 0 0,28 0 0,-20-2 0,1 3 0,0 0 0,66 13 0,-64-7 0,-1-3 0,1-1 0,1-2 0,45-4 0,8 0 0,-51 4-86,-26 0-128,1 0 1,0-1 0,0-2 0,0 1 0,27-8 0,-31 4-6613</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7T06:12:36.621"/>
    </inkml:context>
    <inkml:brush xml:id="br0">
      <inkml:brushProperty name="width" value="0.05" units="cm"/>
      <inkml:brushProperty name="height" value="0.05" units="cm"/>
    </inkml:brush>
  </inkml:definitions>
  <inkml:trace contextRef="#ctx0" brushRef="#br0">227 91 24575,'-5'-1'0,"1"-1"0,-1 0 0,1 0 0,-1-1 0,1 1 0,0-1 0,0 0 0,0 0 0,1 0 0,-1-1 0,-4-5 0,-17-13 0,19 18 0,-1-1 0,-1 2 0,1-1 0,0 1 0,-1 0 0,0 1 0,1 0 0,-1 0 0,-9-1 0,14 3 0,1 0 0,-1 0 0,1 0 0,-1 0 0,1 0 0,-1 1 0,1-1 0,-1 1 0,1 0 0,-1-1 0,1 1 0,0 0 0,0 1 0,-1-1 0,1 0 0,0 1 0,0-1 0,0 1 0,0-1 0,1 1 0,-1 0 0,0 0 0,1 0 0,-1 0 0,1 0 0,-1 0 0,1 0 0,0 1 0,0-1 0,0 0 0,1 1 0,-1-1 0,0 4 0,1-5-40,-1 1 0,1-1 0,0 1 0,0-1-1,0 1 1,1-1 0,-1 1 0,0-1 0,0 1 0,1-1 0,-1 1-1,1-1 1,0 1 0,-1-1 0,1 0 0,0 1 0,0-1-1,-1 0 1,1 0 0,0 1 0,1-1 0,-1 0 0,0 0 0,0 0-1,0 0 1,1 0 0,-1-1 0,0 1 0,1 0 0,-1-1-1,0 1 1,1 0 0,1-1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7T06:12:46.504"/>
    </inkml:context>
    <inkml:brush xml:id="br0">
      <inkml:brushProperty name="width" value="0.05" units="cm"/>
      <inkml:brushProperty name="height" value="0.05" units="cm"/>
    </inkml:brush>
  </inkml:definitions>
  <inkml:trace contextRef="#ctx0" brushRef="#br0">135 83 24575,'-22'5'0,"18"-5"0,19-13 0,-12 10 0,1-1 0,-1 0 0,-1 0 0,1 0 0,0 0 0,-1-1 0,3-7 0,-4 12 0,-1-1 0,1 0 0,-1 0 0,1 1 0,-1-1 0,1 0 0,-1 0 0,0 0 0,1 0 0,-1 0 0,0 1 0,0-1 0,0 0 0,0 0 0,0 0 0,0 0 0,0 0 0,0 0 0,0 0 0,0 0 0,0 0 0,-1 1 0,1-1 0,0 0 0,0 0 0,-1 0 0,1 0 0,-1 1 0,1-1 0,-1 0 0,1 0 0,-1 1 0,0-1 0,1 0 0,-1 1 0,0-1 0,1 0 0,-1 1 0,0-1 0,0 1 0,1 0 0,-1-1 0,0 1 0,0 0 0,0-1 0,-2 1 0,1 0 0,1 0 0,-1 1 0,0-1 0,0 1 0,0 0 0,0 0 0,0-1 0,1 1 0,-1 0 0,0 1 0,1-1 0,-1 0 0,1 0 0,-1 1 0,1-1 0,-1 1 0,1-1 0,0 1 0,0-1 0,0 1 0,0 0 0,0 0 0,0 0 0,0-1 0,1 1 0,-1 0 0,1 0 0,-1 3 0,-2 4 0,1 0 0,1 0 0,-1 0 0,1 17 0,1-22 0,1 0 0,-1 0 0,1 0 0,0 0 0,1 0 0,-1 0 0,1 0 0,0 0 0,0-1 0,0 1 0,3 3 0,-5-6 0,0-1 0,1 1 0,-1-1 0,0 0 0,1 1 0,-1-1 0,0 1 0,1-1 0,-1 0 0,1 1 0,-1-1 0,1 0 0,-1 0 0,1 1 0,-1-1 0,1 0 0,-1 0 0,1 0 0,-1 0 0,1 1 0,-1-1 0,1 0 0,-1 0 0,1 0 0,-1 0 0,1 0 0,-1 0 0,1-1 0,1 1 0,-1-1 0,0 0 0,0 0 0,0-1 0,0 1 0,0 0 0,-1-1 0,1 1 0,0 0 0,-1-1 0,1 1 0,-1-1 0,1 1 0,-1-1 0,0 1 0,1-1 0,-1-2 0,0 0 0,0-1 0,0 1 0,0-1 0,-1 1 0,0-1 0,0 1 0,0-1 0,0 1 0,-4-8 0,5 11 0,0 0 0,-1 0 0,1 0 0,0 0 0,-1 0 0,1 0 0,-1 1 0,1-1 0,-1 0 0,0 0 0,1 0 0,-1 1 0,0-1 0,0 0 0,1 0 0,-1 1 0,0-1 0,0 1 0,0-1 0,0 1 0,0-1 0,0 1 0,0 0 0,0-1 0,0 1 0,0 0 0,0 0 0,0 0 0,0-1 0,0 1 0,0 0 0,0 1 0,0-1 0,0 0 0,0 0 0,0 0 0,0 0 0,0 1 0,0-1 0,0 1 0,0-1 0,1 0 0,-1 1 0,0 0 0,0-1 0,0 1 0,0-1 0,-1 3 0,2-3 0,-1 1 0,0-1 0,0 1 0,1-1 0,-1 1 0,1 0 0,-1-1 0,0 1 0,1 0 0,-1 0 0,1-1 0,0 1 0,-1 0 0,1 0 0,0 0 0,-1 0 0,1-1 0,0 1 0,0 0 0,0 0 0,0 0 0,0 0 0,0 0 0,0 0 0,0 0 0,0-1 0,0 1 0,0 0 0,0 0 0,1 0 0,0 1 0,4 0 0,-7-13 0,2 9 0,-1 1 0,0-1 0,0 1 0,0-1 0,0 1 0,0 0 0,0-1 0,-1 1 0,1 0 0,0 0 0,-1 0 0,1 0 0,-1 0 0,1 0 0,-1 0 0,1 0 0,-1 1 0,1-1 0,-1 0 0,0 1 0,0 0 0,1-1 0,-1 1 0,0 0 0,1 0 0,-1 0 0,0 0 0,0 0 0,1 0 0,-1 1 0,0-1 0,0 1 0,1-1 0,-3 2 0,2-2 0,1 0 0,0 0 0,0 1 0,0-1 0,0 0 0,0 1 0,0-1 0,0 1 0,0-1 0,0 1 0,0-1 0,0 1 0,0 0 0,0 0 0,0-1 0,1 1 0,-1 0 0,0 0 0,0 0 0,1 0 0,-1 0 0,1 0 0,-1 0 0,1 0 0,-1 0 0,1 0 0,0 0 0,-1 0 0,1 0 0,0 0 0,0 1 0,0-1 0,0 0 0,0 0 0,0 0 0,0 0 0,0 0 0,0 0 0,1 1 0,-1-1 0,0 0 0,1 0 0,-1 0 0,1 0 0,-1 0 0,1 0 0,1 1 0,-2-1 0,0-1 0,1 1 0,-1-1 0,0 0 0,1 1 0,-1-1 0,1 0 0,-1 1 0,1-1 0,-1 0 0,1 1 0,-1-1 0,1 0 0,-1 0 0,1 0 0,0 0 0,-1 1 0,1-1 0,-1 0 0,1 0 0,-1 0 0,1 0 0,0 0 0,-1 0 0,1 0 0,-1-1 0,1 1 0,-1 0 0,1 0 0,0 0 0,-1 0 0,1-1 0,17-13 0,-3 2 0,-14 12 0,0 1 0,-1-1 0,1 0 0,-1 1 0,1-1 0,-1 1 0,1-1 0,-1 1 0,1-1 0,-1 1 0,1 0 0,-1-1 0,0 1 0,1-1 0,-1 1 0,0 0 0,1-1 0,-1 1 0,0 0 0,0 0 0,0-1 0,0 1 0,0 0 0,1-1 0,-1 1 0,-1 0 0,1 0 0,0-1 0,0 1 0,0 1 0,1 30-67,-2-26-41,1 1 0,0-1-1,0 1 1,1 0 0,0-1 0,0 1 0,1-1 0,-1 1-1,1-1 1,1 0 0,3 9 0,3-3-6718</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4B3339F-6CEA-4641-BE08-40DAFD6FCF25}" type="datetimeFigureOut">
              <a:rPr lang="en-US" smtClean="0"/>
              <a:t>11/26/2023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F75CB5-5666-5049-9AE0-38EFD385C21E}" type="slidenum">
              <a:rPr lang="en-US" smtClean="0"/>
              <a:t>‹#›</a:t>
            </a:fld>
            <a:endParaRPr lang="en-US" dirty="0"/>
          </a:p>
        </p:txBody>
      </p:sp>
    </p:spTree>
    <p:extLst>
      <p:ext uri="{BB962C8B-B14F-4D97-AF65-F5344CB8AC3E}">
        <p14:creationId xmlns:p14="http://schemas.microsoft.com/office/powerpoint/2010/main" val="4755626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3</a:t>
            </a:fld>
            <a:endParaRPr lang="en-US" dirty="0"/>
          </a:p>
        </p:txBody>
      </p:sp>
    </p:spTree>
    <p:extLst>
      <p:ext uri="{BB962C8B-B14F-4D97-AF65-F5344CB8AC3E}">
        <p14:creationId xmlns:p14="http://schemas.microsoft.com/office/powerpoint/2010/main" val="3177418361"/>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a:gsLst>
            <a:gs pos="93000">
              <a:schemeClr val="tx2"/>
            </a:gs>
            <a:gs pos="81000">
              <a:schemeClr val="accent6">
                <a:lumMod val="50000"/>
              </a:schemeClr>
            </a:gs>
            <a:gs pos="27000">
              <a:schemeClr val="tx1"/>
            </a:gs>
            <a:gs pos="8000">
              <a:schemeClr val="accent4">
                <a:lumMod val="75000"/>
              </a:schemeClr>
            </a:gs>
            <a:gs pos="0">
              <a:schemeClr val="accent4"/>
            </a:gs>
            <a:gs pos="99000">
              <a:schemeClr val="tx2">
                <a:lumMod val="40000"/>
                <a:lumOff val="60000"/>
              </a:schemeClr>
            </a:gs>
          </a:gsLst>
          <a:lin ang="12600000" scaled="0"/>
        </a:gradFill>
        <a:effectLst/>
      </p:bgPr>
    </p:bg>
    <p:spTree>
      <p:nvGrpSpPr>
        <p:cNvPr id="1" name=""/>
        <p:cNvGrpSpPr/>
        <p:nvPr/>
      </p:nvGrpSpPr>
      <p:grpSpPr>
        <a:xfrm>
          <a:off x="0" y="0"/>
          <a:ext cx="0" cy="0"/>
          <a:chOff x="0" y="0"/>
          <a:chExt cx="0" cy="0"/>
        </a:xfrm>
      </p:grpSpPr>
      <p:pic>
        <p:nvPicPr>
          <p:cNvPr id="10" name="Content Placeholder 14">
            <a:extLst>
              <a:ext uri="{FF2B5EF4-FFF2-40B4-BE49-F238E27FC236}">
                <a16:creationId xmlns:a16="http://schemas.microsoft.com/office/drawing/2014/main" id="{F6856948-14CB-159E-5A7C-80A011564123}"/>
              </a:ext>
            </a:extLst>
          </p:cNvPr>
          <p:cNvPicPr>
            <a:picLocks noChangeAspect="1"/>
          </p:cNvPicPr>
          <p:nvPr userDrawn="1"/>
        </p:nvPicPr>
        <p:blipFill>
          <a:blip r:embed="rId2">
            <a:alphaModFix amt="33000"/>
            <a:extLst>
              <a:ext uri="{BEBA8EAE-BF5A-486C-A8C5-ECC9F3942E4B}">
                <a14:imgProps xmlns:a14="http://schemas.microsoft.com/office/drawing/2010/main">
                  <a14:imgLayer r:embed="rId3">
                    <a14:imgEffect>
                      <a14:brightnessContrast bright="-57000"/>
                    </a14:imgEffect>
                  </a14:imgLayer>
                </a14:imgProps>
              </a:ext>
            </a:extLst>
          </a:blip>
          <a:srcRect t="185" b="185"/>
          <a:stretch/>
        </p:blipFill>
        <p:spPr>
          <a:xfrm>
            <a:off x="0" y="0"/>
            <a:ext cx="12192000" cy="6832599"/>
          </a:xfrm>
          <a:prstGeom prst="rect">
            <a:avLst/>
          </a:prstGeom>
        </p:spPr>
      </p:pic>
      <p:pic>
        <p:nvPicPr>
          <p:cNvPr id="9" name="Content Placeholder 14">
            <a:extLst>
              <a:ext uri="{FF2B5EF4-FFF2-40B4-BE49-F238E27FC236}">
                <a16:creationId xmlns:a16="http://schemas.microsoft.com/office/drawing/2014/main" id="{7FFF1F47-49A0-3608-5C50-3C57415465BC}"/>
              </a:ext>
            </a:extLst>
          </p:cNvPr>
          <p:cNvPicPr>
            <a:picLocks noChangeAspect="1"/>
          </p:cNvPicPr>
          <p:nvPr userDrawn="1"/>
        </p:nvPicPr>
        <p:blipFill rotWithShape="1">
          <a:blip r:embed="rId4"/>
          <a:srcRect l="10901" t="2692" r="9005" b="2173"/>
          <a:stretch/>
        </p:blipFill>
        <p:spPr>
          <a:xfrm>
            <a:off x="-3" y="37"/>
            <a:ext cx="12192000" cy="6853863"/>
          </a:xfrm>
          <a:prstGeom prst="rect">
            <a:avLst/>
          </a:prstGeom>
        </p:spPr>
      </p:pic>
      <p:sp>
        <p:nvSpPr>
          <p:cNvPr id="2" name="Title 1">
            <a:extLst>
              <a:ext uri="{FF2B5EF4-FFF2-40B4-BE49-F238E27FC236}">
                <a16:creationId xmlns:a16="http://schemas.microsoft.com/office/drawing/2014/main" id="{3A462FF1-D97D-8505-FE7F-8B2DB411A8B1}"/>
              </a:ext>
            </a:extLst>
          </p:cNvPr>
          <p:cNvSpPr>
            <a:spLocks noGrp="1"/>
          </p:cNvSpPr>
          <p:nvPr>
            <p:ph type="title" hasCustomPrompt="1"/>
          </p:nvPr>
        </p:nvSpPr>
        <p:spPr>
          <a:xfrm>
            <a:off x="0" y="2527164"/>
            <a:ext cx="12191998" cy="1323440"/>
          </a:xfrm>
        </p:spPr>
        <p:txBody>
          <a:bodyPr>
            <a:noAutofit/>
          </a:bodyPr>
          <a:lstStyle>
            <a:lvl1pPr algn="ctr">
              <a:defRPr sz="6000" kern="1200" spc="2200" baseline="0">
                <a:solidFill>
                  <a:schemeClr val="accent5"/>
                </a:solidFill>
              </a:defRPr>
            </a:lvl1pPr>
          </a:lstStyle>
          <a:p>
            <a:r>
              <a:rPr lang="en-US" dirty="0"/>
              <a:t>Click to edit title</a:t>
            </a:r>
          </a:p>
        </p:txBody>
      </p:sp>
      <p:sp>
        <p:nvSpPr>
          <p:cNvPr id="12" name="Subtitle 2">
            <a:extLst>
              <a:ext uri="{FF2B5EF4-FFF2-40B4-BE49-F238E27FC236}">
                <a16:creationId xmlns:a16="http://schemas.microsoft.com/office/drawing/2014/main" id="{58B9CAE2-F3DD-D6D3-96C8-D947A4117752}"/>
              </a:ext>
            </a:extLst>
          </p:cNvPr>
          <p:cNvSpPr>
            <a:spLocks noGrp="1"/>
          </p:cNvSpPr>
          <p:nvPr>
            <p:ph type="subTitle" idx="1" hasCustomPrompt="1"/>
          </p:nvPr>
        </p:nvSpPr>
        <p:spPr>
          <a:xfrm>
            <a:off x="3" y="3558868"/>
            <a:ext cx="12191997" cy="781119"/>
          </a:xfrm>
        </p:spPr>
        <p:txBody>
          <a:bodyPr>
            <a:noAutofit/>
          </a:bodyPr>
          <a:lstStyle>
            <a:lvl1pPr marL="0" indent="0" algn="ctr">
              <a:buNone/>
              <a:defRPr sz="4000" b="0" i="0" spc="1800" baseline="0">
                <a:solidFill>
                  <a:schemeClr val="bg1"/>
                </a:solidFill>
                <a:latin typeface="Biome Light" panose="020B0303030204020804" pitchFamily="34" charset="0"/>
                <a:cs typeface="Biome Light" panose="020B03030302040208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subtitle</a:t>
            </a:r>
          </a:p>
        </p:txBody>
      </p:sp>
      <p:sp>
        <p:nvSpPr>
          <p:cNvPr id="8" name="Text Placeholder 9">
            <a:extLst>
              <a:ext uri="{FF2B5EF4-FFF2-40B4-BE49-F238E27FC236}">
                <a16:creationId xmlns:a16="http://schemas.microsoft.com/office/drawing/2014/main" id="{07BA9FA4-8138-9E88-1DA3-FE01F56721B5}"/>
              </a:ext>
            </a:extLst>
          </p:cNvPr>
          <p:cNvSpPr>
            <a:spLocks noGrp="1"/>
          </p:cNvSpPr>
          <p:nvPr>
            <p:ph type="body" sz="quarter" idx="10" hasCustomPrompt="1"/>
          </p:nvPr>
        </p:nvSpPr>
        <p:spPr>
          <a:xfrm>
            <a:off x="0" y="5532550"/>
            <a:ext cx="12192000" cy="1323440"/>
          </a:xfrm>
          <a:solidFill>
            <a:schemeClr val="tx1">
              <a:alpha val="61961"/>
            </a:schemeClr>
          </a:solidFill>
        </p:spPr>
        <p:txBody>
          <a:bodyPr lIns="0" tIns="0" rIns="0" bIns="0" anchor="ctr" anchorCtr="0">
            <a:noAutofit/>
          </a:bodyPr>
          <a:lstStyle>
            <a:lvl1pPr marL="0" indent="0" algn="ctr">
              <a:lnSpc>
                <a:spcPct val="60000"/>
              </a:lnSpc>
              <a:buNone/>
              <a:defRPr sz="2000" b="0" i="0" spc="300">
                <a:solidFill>
                  <a:schemeClr val="bg1"/>
                </a:solidFill>
                <a:latin typeface="+mn-lt"/>
                <a:cs typeface="Arial" panose="020B0604020202020204" pitchFamily="34" charset="0"/>
              </a:defRPr>
            </a:lvl1pPr>
          </a:lstStyle>
          <a:p>
            <a:pPr lvl="0"/>
            <a:r>
              <a:rPr lang="en-US" dirty="0"/>
              <a:t>Click to edit master text style</a:t>
            </a:r>
          </a:p>
        </p:txBody>
      </p:sp>
    </p:spTree>
    <p:extLst>
      <p:ext uri="{BB962C8B-B14F-4D97-AF65-F5344CB8AC3E}">
        <p14:creationId xmlns:p14="http://schemas.microsoft.com/office/powerpoint/2010/main" val="41193215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4_Custom Layout">
    <p:bg>
      <p:bgPr>
        <a:gradFill>
          <a:gsLst>
            <a:gs pos="81987">
              <a:schemeClr val="accent6">
                <a:lumMod val="50000"/>
              </a:schemeClr>
            </a:gs>
            <a:gs pos="35040">
              <a:srgbClr val="020B11"/>
            </a:gs>
            <a:gs pos="11979">
              <a:schemeClr val="accent4">
                <a:lumMod val="50000"/>
              </a:schemeClr>
            </a:gs>
            <a:gs pos="0">
              <a:schemeClr val="accent4"/>
            </a:gs>
            <a:gs pos="99000">
              <a:schemeClr val="tx2"/>
            </a:gs>
          </a:gsLst>
          <a:lin ang="5400000" scaled="1"/>
        </a:gradFill>
        <a:effectLst/>
      </p:bgPr>
    </p:bg>
    <p:spTree>
      <p:nvGrpSpPr>
        <p:cNvPr id="1" name=""/>
        <p:cNvGrpSpPr/>
        <p:nvPr/>
      </p:nvGrpSpPr>
      <p:grpSpPr>
        <a:xfrm>
          <a:off x="0" y="0"/>
          <a:ext cx="0" cy="0"/>
          <a:chOff x="0" y="0"/>
          <a:chExt cx="0" cy="0"/>
        </a:xfrm>
      </p:grpSpPr>
      <p:pic>
        <p:nvPicPr>
          <p:cNvPr id="24" name="Content Placeholder 14">
            <a:extLst>
              <a:ext uri="{FF2B5EF4-FFF2-40B4-BE49-F238E27FC236}">
                <a16:creationId xmlns:a16="http://schemas.microsoft.com/office/drawing/2014/main" id="{BD0D7128-6130-EE47-90ED-D45A35B4385D}"/>
              </a:ext>
            </a:extLst>
          </p:cNvPr>
          <p:cNvPicPr>
            <a:picLocks noChangeAspect="1"/>
          </p:cNvPicPr>
          <p:nvPr userDrawn="1"/>
        </p:nvPicPr>
        <p:blipFill>
          <a:blip r:embed="rId2">
            <a:alphaModFix amt="33000"/>
            <a:extLst>
              <a:ext uri="{BEBA8EAE-BF5A-486C-A8C5-ECC9F3942E4B}">
                <a14:imgProps xmlns:a14="http://schemas.microsoft.com/office/drawing/2010/main">
                  <a14:imgLayer r:embed="rId3">
                    <a14:imgEffect>
                      <a14:brightnessContrast bright="-57000"/>
                    </a14:imgEffect>
                  </a14:imgLayer>
                </a14:imgProps>
              </a:ext>
            </a:extLst>
          </a:blip>
          <a:srcRect t="185" b="185"/>
          <a:stretch/>
        </p:blipFill>
        <p:spPr>
          <a:xfrm>
            <a:off x="-6228" y="3074"/>
            <a:ext cx="12192000" cy="6854926"/>
          </a:xfrm>
          <a:prstGeom prst="rect">
            <a:avLst/>
          </a:prstGeom>
        </p:spPr>
      </p:pic>
      <p:pic>
        <p:nvPicPr>
          <p:cNvPr id="6" name="Content Placeholder 14">
            <a:extLst>
              <a:ext uri="{FF2B5EF4-FFF2-40B4-BE49-F238E27FC236}">
                <a16:creationId xmlns:a16="http://schemas.microsoft.com/office/drawing/2014/main" id="{14AC0A97-7D79-3DBE-FB53-A9EBFD806E06}"/>
              </a:ext>
            </a:extLst>
          </p:cNvPr>
          <p:cNvPicPr>
            <a:picLocks noChangeAspect="1"/>
          </p:cNvPicPr>
          <p:nvPr userDrawn="1"/>
        </p:nvPicPr>
        <p:blipFill rotWithShape="1">
          <a:blip r:embed="rId4"/>
          <a:srcRect l="151" t="2692" r="49052" b="2173"/>
          <a:stretch/>
        </p:blipFill>
        <p:spPr>
          <a:xfrm>
            <a:off x="4455845" y="-6350"/>
            <a:ext cx="7732295" cy="6853863"/>
          </a:xfrm>
          <a:prstGeom prst="rect">
            <a:avLst/>
          </a:prstGeom>
        </p:spPr>
      </p:pic>
      <p:sp>
        <p:nvSpPr>
          <p:cNvPr id="7" name="Rectangle 6">
            <a:extLst>
              <a:ext uri="{FF2B5EF4-FFF2-40B4-BE49-F238E27FC236}">
                <a16:creationId xmlns:a16="http://schemas.microsoft.com/office/drawing/2014/main" id="{F5F19E97-D266-0158-DB58-8B80C6AE8445}"/>
              </a:ext>
            </a:extLst>
          </p:cNvPr>
          <p:cNvSpPr/>
          <p:nvPr userDrawn="1"/>
        </p:nvSpPr>
        <p:spPr>
          <a:xfrm>
            <a:off x="-1" y="0"/>
            <a:ext cx="8784040" cy="6859155"/>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51E83F98-B388-2594-BACB-E3DB652C97D5}"/>
              </a:ext>
            </a:extLst>
          </p:cNvPr>
          <p:cNvSpPr>
            <a:spLocks noGrp="1"/>
          </p:cNvSpPr>
          <p:nvPr>
            <p:ph type="title" hasCustomPrompt="1"/>
          </p:nvPr>
        </p:nvSpPr>
        <p:spPr>
          <a:xfrm>
            <a:off x="1003661" y="1052108"/>
            <a:ext cx="6910627" cy="1164882"/>
          </a:xfrm>
        </p:spPr>
        <p:txBody>
          <a:bodyPr anchor="b">
            <a:noAutofit/>
          </a:bodyPr>
          <a:lstStyle/>
          <a:p>
            <a:r>
              <a:rPr lang="en-US" dirty="0"/>
              <a:t>Click to edit title style</a:t>
            </a:r>
          </a:p>
        </p:txBody>
      </p:sp>
      <p:sp>
        <p:nvSpPr>
          <p:cNvPr id="13" name="Oval 12">
            <a:extLst>
              <a:ext uri="{FF2B5EF4-FFF2-40B4-BE49-F238E27FC236}">
                <a16:creationId xmlns:a16="http://schemas.microsoft.com/office/drawing/2014/main" id="{FAEE2076-2104-00E8-4FC5-D2D1939662A8}"/>
              </a:ext>
            </a:extLst>
          </p:cNvPr>
          <p:cNvSpPr/>
          <p:nvPr userDrawn="1"/>
        </p:nvSpPr>
        <p:spPr>
          <a:xfrm>
            <a:off x="1876516" y="842493"/>
            <a:ext cx="144379" cy="144379"/>
          </a:xfrm>
          <a:prstGeom prst="ellipse">
            <a:avLst/>
          </a:prstGeom>
          <a:noFill/>
          <a:ln>
            <a:solidFill>
              <a:schemeClr val="accent4">
                <a:lumMod val="60000"/>
                <a:lumOff val="40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4" name="Oval 13">
            <a:extLst>
              <a:ext uri="{FF2B5EF4-FFF2-40B4-BE49-F238E27FC236}">
                <a16:creationId xmlns:a16="http://schemas.microsoft.com/office/drawing/2014/main" id="{529EA78E-CF91-A313-1EA3-1B737189BE6A}"/>
              </a:ext>
            </a:extLst>
          </p:cNvPr>
          <p:cNvSpPr/>
          <p:nvPr userDrawn="1"/>
        </p:nvSpPr>
        <p:spPr>
          <a:xfrm>
            <a:off x="3272500" y="5713197"/>
            <a:ext cx="144379" cy="144379"/>
          </a:xfrm>
          <a:prstGeom prst="ellipse">
            <a:avLst/>
          </a:prstGeom>
          <a:noFill/>
          <a:ln>
            <a:solidFill>
              <a:schemeClr val="accent4">
                <a:lumMod val="60000"/>
                <a:lumOff val="40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1" name="Text Placeholder 19">
            <a:extLst>
              <a:ext uri="{FF2B5EF4-FFF2-40B4-BE49-F238E27FC236}">
                <a16:creationId xmlns:a16="http://schemas.microsoft.com/office/drawing/2014/main" id="{BC4BAB7B-AB4F-FB57-387C-7A8618043E21}"/>
              </a:ext>
            </a:extLst>
          </p:cNvPr>
          <p:cNvSpPr>
            <a:spLocks noGrp="1"/>
          </p:cNvSpPr>
          <p:nvPr>
            <p:ph type="body" sz="quarter" idx="30"/>
          </p:nvPr>
        </p:nvSpPr>
        <p:spPr>
          <a:xfrm>
            <a:off x="1025623" y="2530837"/>
            <a:ext cx="6888665" cy="961087"/>
          </a:xfrm>
        </p:spPr>
        <p:txBody>
          <a:bodyPr>
            <a:noAutofit/>
          </a:bodyPr>
          <a:lstStyle>
            <a:lvl1pPr>
              <a:lnSpc>
                <a:spcPct val="140000"/>
              </a:lnSpc>
              <a:defRPr sz="2000"/>
            </a:lvl1pPr>
          </a:lstStyle>
          <a:p>
            <a:pPr lvl="0"/>
            <a:r>
              <a:rPr lang="en-US"/>
              <a:t>Click to edit Master text styles</a:t>
            </a:r>
          </a:p>
        </p:txBody>
      </p:sp>
      <p:sp>
        <p:nvSpPr>
          <p:cNvPr id="18" name="Text Placeholder 5">
            <a:extLst>
              <a:ext uri="{FF2B5EF4-FFF2-40B4-BE49-F238E27FC236}">
                <a16:creationId xmlns:a16="http://schemas.microsoft.com/office/drawing/2014/main" id="{7512376E-E81C-EEBC-A5F9-53785637088E}"/>
              </a:ext>
            </a:extLst>
          </p:cNvPr>
          <p:cNvSpPr>
            <a:spLocks noGrp="1"/>
          </p:cNvSpPr>
          <p:nvPr>
            <p:ph type="body" sz="quarter" idx="28" hasCustomPrompt="1"/>
          </p:nvPr>
        </p:nvSpPr>
        <p:spPr>
          <a:xfrm>
            <a:off x="1025624" y="3617963"/>
            <a:ext cx="6888665" cy="2241805"/>
          </a:xfrm>
        </p:spPr>
        <p:txBody>
          <a:bodyPr anchor="t">
            <a:noAutofit/>
          </a:bodyPr>
          <a:lstStyle>
            <a:lvl1pPr marL="285750" marR="0" indent="-285750" algn="l" defTabSz="914400" rtl="0" eaLnBrk="1" fontAlgn="auto" latinLnBrk="0" hangingPunct="1">
              <a:lnSpc>
                <a:spcPct val="150000"/>
              </a:lnSpc>
              <a:spcBef>
                <a:spcPts val="1000"/>
              </a:spcBef>
              <a:spcAft>
                <a:spcPts val="0"/>
              </a:spcAft>
              <a:buClr>
                <a:schemeClr val="accent6"/>
              </a:buClr>
              <a:buSzTx/>
              <a:buFont typeface="Arial" panose="020B0604020202020204" pitchFamily="34" charset="0"/>
              <a:buChar char="•"/>
              <a:tabLst/>
              <a:defRPr sz="1600">
                <a:solidFill>
                  <a:schemeClr val="bg1"/>
                </a:solidFill>
                <a:latin typeface="+mn-lt"/>
                <a:cs typeface="Biome" panose="020B0503030204020804" pitchFamily="34" charset="0"/>
              </a:defRPr>
            </a:lvl1pPr>
          </a:lstStyle>
          <a:p>
            <a:pPr marL="285750" marR="0" lvl="0" indent="-285750" algn="l" defTabSz="914400" rtl="0" eaLnBrk="1" fontAlgn="auto" latinLnBrk="0" hangingPunct="1">
              <a:lnSpc>
                <a:spcPct val="100000"/>
              </a:lnSpc>
              <a:spcBef>
                <a:spcPts val="1000"/>
              </a:spcBef>
              <a:spcAft>
                <a:spcPts val="0"/>
              </a:spcAft>
              <a:buClr>
                <a:schemeClr val="accent6"/>
              </a:buClr>
              <a:buSzTx/>
              <a:tabLst/>
              <a:defRPr/>
            </a:pPr>
            <a:r>
              <a:rPr lang="en-US" dirty="0">
                <a:solidFill>
                  <a:schemeClr val="bg1"/>
                </a:solidFill>
              </a:rPr>
              <a:t>Click to edit master text style</a:t>
            </a:r>
          </a:p>
          <a:p>
            <a:pPr marL="285750" marR="0" lvl="0" indent="-285750" algn="l" defTabSz="914400" rtl="0" eaLnBrk="1" fontAlgn="auto" latinLnBrk="0" hangingPunct="1">
              <a:lnSpc>
                <a:spcPct val="100000"/>
              </a:lnSpc>
              <a:spcBef>
                <a:spcPts val="1000"/>
              </a:spcBef>
              <a:spcAft>
                <a:spcPts val="0"/>
              </a:spcAft>
              <a:buClr>
                <a:schemeClr val="accent6"/>
              </a:buClr>
              <a:buSzTx/>
              <a:tabLst/>
              <a:defRPr/>
            </a:pPr>
            <a:r>
              <a:rPr lang="en-US" dirty="0">
                <a:solidFill>
                  <a:schemeClr val="bg1"/>
                </a:solidFill>
              </a:rPr>
              <a:t>Click to edit master text style</a:t>
            </a:r>
          </a:p>
          <a:p>
            <a:pPr marL="285750" marR="0" lvl="0" indent="-285750" algn="l" defTabSz="914400" rtl="0" eaLnBrk="1" fontAlgn="auto" latinLnBrk="0" hangingPunct="1">
              <a:lnSpc>
                <a:spcPct val="100000"/>
              </a:lnSpc>
              <a:spcBef>
                <a:spcPts val="1000"/>
              </a:spcBef>
              <a:spcAft>
                <a:spcPts val="0"/>
              </a:spcAft>
              <a:buClr>
                <a:schemeClr val="accent6"/>
              </a:buClr>
              <a:buSzTx/>
              <a:buFont typeface="Arial" panose="020B0604020202020204" pitchFamily="34" charset="0"/>
              <a:buChar char="•"/>
              <a:tabLst/>
              <a:defRPr/>
            </a:pPr>
            <a:r>
              <a:rPr lang="en-US" dirty="0">
                <a:solidFill>
                  <a:schemeClr val="bg1"/>
                </a:solidFill>
              </a:rPr>
              <a:t>Click to edit master text style</a:t>
            </a:r>
          </a:p>
          <a:p>
            <a:pPr marL="285750" marR="0" lvl="0" indent="-285750" algn="l" defTabSz="914400" rtl="0" eaLnBrk="1" fontAlgn="auto" latinLnBrk="0" hangingPunct="1">
              <a:lnSpc>
                <a:spcPct val="100000"/>
              </a:lnSpc>
              <a:spcBef>
                <a:spcPts val="1000"/>
              </a:spcBef>
              <a:spcAft>
                <a:spcPts val="0"/>
              </a:spcAft>
              <a:buClr>
                <a:schemeClr val="accent6"/>
              </a:buClr>
              <a:buSzTx/>
              <a:tabLst/>
              <a:defRPr/>
            </a:pPr>
            <a:endParaRPr lang="en-US" dirty="0">
              <a:solidFill>
                <a:schemeClr val="bg1"/>
              </a:solidFill>
            </a:endParaRPr>
          </a:p>
          <a:p>
            <a:endParaRPr lang="en-US" dirty="0">
              <a:solidFill>
                <a:schemeClr val="bg1"/>
              </a:solidFill>
            </a:endParaRPr>
          </a:p>
          <a:p>
            <a:endParaRPr lang="en-US" dirty="0">
              <a:solidFill>
                <a:schemeClr val="bg1"/>
              </a:solidFill>
            </a:endParaRPr>
          </a:p>
        </p:txBody>
      </p:sp>
      <p:cxnSp>
        <p:nvCxnSpPr>
          <p:cNvPr id="15" name="Straight Connector 14">
            <a:extLst>
              <a:ext uri="{FF2B5EF4-FFF2-40B4-BE49-F238E27FC236}">
                <a16:creationId xmlns:a16="http://schemas.microsoft.com/office/drawing/2014/main" id="{A67E9B3C-3EC9-30D0-6EEC-FFD2F1067447}"/>
              </a:ext>
            </a:extLst>
          </p:cNvPr>
          <p:cNvCxnSpPr>
            <a:cxnSpLocks/>
          </p:cNvCxnSpPr>
          <p:nvPr userDrawn="1"/>
        </p:nvCxnSpPr>
        <p:spPr>
          <a:xfrm>
            <a:off x="-12590" y="2359726"/>
            <a:ext cx="5320086"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17" name="Footer Placeholder 4">
            <a:extLst>
              <a:ext uri="{FF2B5EF4-FFF2-40B4-BE49-F238E27FC236}">
                <a16:creationId xmlns:a16="http://schemas.microsoft.com/office/drawing/2014/main" id="{CB971EAC-E57B-EF86-ED6F-AE35987CDF0C}"/>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Scientific findings</a:t>
            </a:r>
          </a:p>
        </p:txBody>
      </p:sp>
      <p:sp>
        <p:nvSpPr>
          <p:cNvPr id="19" name="Slide Number Placeholder 5">
            <a:extLst>
              <a:ext uri="{FF2B5EF4-FFF2-40B4-BE49-F238E27FC236}">
                <a16:creationId xmlns:a16="http://schemas.microsoft.com/office/drawing/2014/main" id="{8A0ED8DF-4F9C-BDFE-68ED-49B03A5441CE}"/>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
        <p:nvSpPr>
          <p:cNvPr id="16" name="Graphic 12">
            <a:extLst>
              <a:ext uri="{FF2B5EF4-FFF2-40B4-BE49-F238E27FC236}">
                <a16:creationId xmlns:a16="http://schemas.microsoft.com/office/drawing/2014/main" id="{44BC0460-E5E3-23E3-6335-36CF4BEB87F3}"/>
              </a:ext>
            </a:extLst>
          </p:cNvPr>
          <p:cNvSpPr/>
          <p:nvPr userDrawn="1"/>
        </p:nvSpPr>
        <p:spPr>
          <a:xfrm>
            <a:off x="2360199" y="596691"/>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Tree>
    <p:extLst>
      <p:ext uri="{BB962C8B-B14F-4D97-AF65-F5344CB8AC3E}">
        <p14:creationId xmlns:p14="http://schemas.microsoft.com/office/powerpoint/2010/main" val="161666230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Custom Layout">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pic>
        <p:nvPicPr>
          <p:cNvPr id="35" name="Picture 34">
            <a:extLst>
              <a:ext uri="{FF2B5EF4-FFF2-40B4-BE49-F238E27FC236}">
                <a16:creationId xmlns:a16="http://schemas.microsoft.com/office/drawing/2014/main" id="{E699CB90-DCF5-D9AC-0A86-1E02CB3418D4}"/>
              </a:ext>
            </a:extLst>
          </p:cNvPr>
          <p:cNvPicPr>
            <a:picLocks noChangeAspect="1"/>
          </p:cNvPicPr>
          <p:nvPr userDrawn="1"/>
        </p:nvPicPr>
        <p:blipFill>
          <a:blip r:embed="rId2">
            <a:alphaModFix amt="18000"/>
          </a:blip>
          <a:srcRect/>
          <a:stretch/>
        </p:blipFill>
        <p:spPr>
          <a:xfrm>
            <a:off x="0" y="11089"/>
            <a:ext cx="12192000" cy="6858000"/>
          </a:xfrm>
          <a:prstGeom prst="rect">
            <a:avLst/>
          </a:prstGeom>
          <a:effectLst>
            <a:outerShdw blurRad="50800" dist="50800" sx="1000" sy="1000" algn="ctr" rotWithShape="0">
              <a:srgbClr val="000000"/>
            </a:outerShdw>
            <a:reflection endPos="0" dist="50800" dir="5400000" sy="-100000" algn="bl" rotWithShape="0"/>
          </a:effectLst>
        </p:spPr>
      </p:pic>
      <p:sp>
        <p:nvSpPr>
          <p:cNvPr id="36" name="Rectangle 35">
            <a:extLst>
              <a:ext uri="{FF2B5EF4-FFF2-40B4-BE49-F238E27FC236}">
                <a16:creationId xmlns:a16="http://schemas.microsoft.com/office/drawing/2014/main" id="{0ADD8375-FF36-FC51-FBBD-A4EBCE6D932A}"/>
              </a:ext>
            </a:extLst>
          </p:cNvPr>
          <p:cNvSpPr/>
          <p:nvPr userDrawn="1"/>
        </p:nvSpPr>
        <p:spPr>
          <a:xfrm>
            <a:off x="322118" y="365124"/>
            <a:ext cx="11547765" cy="6237287"/>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DF8070BB-B3B5-3A8A-2466-D661C741794F}"/>
              </a:ext>
            </a:extLst>
          </p:cNvPr>
          <p:cNvSpPr>
            <a:spLocks noGrp="1"/>
          </p:cNvSpPr>
          <p:nvPr>
            <p:ph type="title"/>
          </p:nvPr>
        </p:nvSpPr>
        <p:spPr>
          <a:xfrm>
            <a:off x="838198" y="365125"/>
            <a:ext cx="10515601" cy="1325563"/>
          </a:xfrm>
        </p:spPr>
        <p:txBody>
          <a:bodyPr>
            <a:noAutofit/>
          </a:bodyPr>
          <a:lstStyle>
            <a:lvl1pPr algn="ctr">
              <a:defRPr spc="0"/>
            </a:lvl1pPr>
          </a:lstStyle>
          <a:p>
            <a:r>
              <a:rPr lang="en-US"/>
              <a:t>Click to edit Master title style</a:t>
            </a:r>
            <a:endParaRPr lang="en-US" dirty="0"/>
          </a:p>
        </p:txBody>
      </p:sp>
      <p:sp>
        <p:nvSpPr>
          <p:cNvPr id="25" name="Text Placeholder 5">
            <a:extLst>
              <a:ext uri="{FF2B5EF4-FFF2-40B4-BE49-F238E27FC236}">
                <a16:creationId xmlns:a16="http://schemas.microsoft.com/office/drawing/2014/main" id="{70A684CF-D752-D358-B0D4-0DA2FFB2C780}"/>
              </a:ext>
            </a:extLst>
          </p:cNvPr>
          <p:cNvSpPr>
            <a:spLocks noGrp="1"/>
          </p:cNvSpPr>
          <p:nvPr>
            <p:ph type="body" sz="quarter" idx="29" hasCustomPrompt="1"/>
          </p:nvPr>
        </p:nvSpPr>
        <p:spPr>
          <a:xfrm>
            <a:off x="1709530" y="2220319"/>
            <a:ext cx="8845828" cy="929026"/>
          </a:xfrm>
        </p:spPr>
        <p:txBody>
          <a:bodyPr anchor="t">
            <a:noAutofit/>
          </a:bodyPr>
          <a:lstStyle>
            <a:lvl1pPr marL="0" indent="0" algn="ctr">
              <a:lnSpc>
                <a:spcPct val="140000"/>
              </a:lnSpc>
              <a:buFontTx/>
              <a:buNone/>
              <a:defRPr sz="1600">
                <a:solidFill>
                  <a:schemeClr val="bg1"/>
                </a:solidFill>
                <a:latin typeface="+mn-lt"/>
                <a:cs typeface="Arial" panose="020B0604020202020204" pitchFamily="34" charset="0"/>
              </a:defRPr>
            </a:lvl1pPr>
          </a:lstStyle>
          <a:p>
            <a:r>
              <a:rPr lang="en-US" dirty="0">
                <a:solidFill>
                  <a:schemeClr val="bg1"/>
                </a:solidFill>
              </a:rPr>
              <a:t>Click to edit master text style</a:t>
            </a:r>
          </a:p>
        </p:txBody>
      </p:sp>
      <p:cxnSp>
        <p:nvCxnSpPr>
          <p:cNvPr id="12" name="Straight Connector 11">
            <a:extLst>
              <a:ext uri="{FF2B5EF4-FFF2-40B4-BE49-F238E27FC236}">
                <a16:creationId xmlns:a16="http://schemas.microsoft.com/office/drawing/2014/main" id="{B9C04702-97CE-9583-8282-DF8500E5ABEF}"/>
              </a:ext>
            </a:extLst>
          </p:cNvPr>
          <p:cNvCxnSpPr>
            <a:cxnSpLocks/>
          </p:cNvCxnSpPr>
          <p:nvPr userDrawn="1"/>
        </p:nvCxnSpPr>
        <p:spPr>
          <a:xfrm>
            <a:off x="4451205" y="3330985"/>
            <a:ext cx="0" cy="1774795"/>
          </a:xfrm>
          <a:prstGeom prst="line">
            <a:avLst/>
          </a:prstGeom>
          <a:ln w="25400">
            <a:gradFill>
              <a:gsLst>
                <a:gs pos="0">
                  <a:schemeClr val="accent4">
                    <a:lumMod val="50000"/>
                  </a:schemeClr>
                </a:gs>
                <a:gs pos="100000">
                  <a:schemeClr val="accent6"/>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96439E47-02A2-4A4F-1E4A-5DF22C90533A}"/>
              </a:ext>
            </a:extLst>
          </p:cNvPr>
          <p:cNvCxnSpPr>
            <a:cxnSpLocks/>
          </p:cNvCxnSpPr>
          <p:nvPr userDrawn="1"/>
        </p:nvCxnSpPr>
        <p:spPr>
          <a:xfrm>
            <a:off x="7756108" y="3330985"/>
            <a:ext cx="0" cy="1774795"/>
          </a:xfrm>
          <a:prstGeom prst="line">
            <a:avLst/>
          </a:prstGeom>
          <a:ln w="25400">
            <a:gradFill>
              <a:gsLst>
                <a:gs pos="0">
                  <a:schemeClr val="accent4">
                    <a:lumMod val="50000"/>
                  </a:schemeClr>
                </a:gs>
                <a:gs pos="100000">
                  <a:schemeClr val="accent6"/>
                </a:gs>
              </a:gsLst>
              <a:lin ang="5400000" scaled="0"/>
            </a:gradFill>
          </a:ln>
        </p:spPr>
        <p:style>
          <a:lnRef idx="1">
            <a:schemeClr val="accent1"/>
          </a:lnRef>
          <a:fillRef idx="0">
            <a:schemeClr val="accent1"/>
          </a:fillRef>
          <a:effectRef idx="0">
            <a:schemeClr val="accent1"/>
          </a:effectRef>
          <a:fontRef idx="minor">
            <a:schemeClr val="tx1"/>
          </a:fontRef>
        </p:style>
      </p:cxnSp>
      <p:sp>
        <p:nvSpPr>
          <p:cNvPr id="18" name="Text Placeholder 3">
            <a:extLst>
              <a:ext uri="{FF2B5EF4-FFF2-40B4-BE49-F238E27FC236}">
                <a16:creationId xmlns:a16="http://schemas.microsoft.com/office/drawing/2014/main" id="{1ABCF599-DE3A-3924-1B55-8986557F7D68}"/>
              </a:ext>
            </a:extLst>
          </p:cNvPr>
          <p:cNvSpPr>
            <a:spLocks noGrp="1"/>
          </p:cNvSpPr>
          <p:nvPr>
            <p:ph type="body" sz="quarter" idx="33"/>
          </p:nvPr>
        </p:nvSpPr>
        <p:spPr>
          <a:xfrm>
            <a:off x="1557437" y="3360802"/>
            <a:ext cx="2522391" cy="1721355"/>
          </a:xfrm>
        </p:spPr>
        <p:txBody>
          <a:bodyPr anchor="ctr">
            <a:noAutofit/>
          </a:bodyPr>
          <a:lstStyle>
            <a:lvl1pPr algn="ctr">
              <a:defRPr sz="2000"/>
            </a:lvl1pPr>
          </a:lstStyle>
          <a:p>
            <a:pPr lvl="0"/>
            <a:r>
              <a:rPr lang="en-US"/>
              <a:t>Click to edit Master text styles</a:t>
            </a:r>
          </a:p>
        </p:txBody>
      </p:sp>
      <p:sp>
        <p:nvSpPr>
          <p:cNvPr id="19" name="Text Placeholder 3">
            <a:extLst>
              <a:ext uri="{FF2B5EF4-FFF2-40B4-BE49-F238E27FC236}">
                <a16:creationId xmlns:a16="http://schemas.microsoft.com/office/drawing/2014/main" id="{95711A8B-0B07-4705-5569-EA1C5E3964C1}"/>
              </a:ext>
            </a:extLst>
          </p:cNvPr>
          <p:cNvSpPr>
            <a:spLocks noGrp="1"/>
          </p:cNvSpPr>
          <p:nvPr>
            <p:ph type="body" sz="quarter" idx="34"/>
          </p:nvPr>
        </p:nvSpPr>
        <p:spPr>
          <a:xfrm>
            <a:off x="4800601" y="3358082"/>
            <a:ext cx="2587137" cy="1721355"/>
          </a:xfrm>
        </p:spPr>
        <p:txBody>
          <a:bodyPr anchor="ctr">
            <a:noAutofit/>
          </a:bodyPr>
          <a:lstStyle>
            <a:lvl1pPr algn="ctr">
              <a:defRPr sz="2000"/>
            </a:lvl1pPr>
          </a:lstStyle>
          <a:p>
            <a:pPr lvl="0"/>
            <a:r>
              <a:rPr lang="en-US"/>
              <a:t>Click to edit Master text styles</a:t>
            </a:r>
          </a:p>
        </p:txBody>
      </p:sp>
      <p:sp>
        <p:nvSpPr>
          <p:cNvPr id="21" name="Text Placeholder 3">
            <a:extLst>
              <a:ext uri="{FF2B5EF4-FFF2-40B4-BE49-F238E27FC236}">
                <a16:creationId xmlns:a16="http://schemas.microsoft.com/office/drawing/2014/main" id="{18BA5EC5-6267-42DB-3068-781F4FBA3354}"/>
              </a:ext>
            </a:extLst>
          </p:cNvPr>
          <p:cNvSpPr>
            <a:spLocks noGrp="1"/>
          </p:cNvSpPr>
          <p:nvPr>
            <p:ph type="body" sz="quarter" idx="35"/>
          </p:nvPr>
        </p:nvSpPr>
        <p:spPr>
          <a:xfrm>
            <a:off x="8125381" y="3360802"/>
            <a:ext cx="2587137" cy="1721355"/>
          </a:xfrm>
        </p:spPr>
        <p:txBody>
          <a:bodyPr anchor="ctr">
            <a:noAutofit/>
          </a:bodyPr>
          <a:lstStyle>
            <a:lvl1pPr algn="ctr">
              <a:defRPr sz="2000"/>
            </a:lvl1pPr>
          </a:lstStyle>
          <a:p>
            <a:pPr lvl="0"/>
            <a:r>
              <a:rPr lang="en-US"/>
              <a:t>Click to edit Master text styles</a:t>
            </a:r>
          </a:p>
        </p:txBody>
      </p:sp>
      <p:sp>
        <p:nvSpPr>
          <p:cNvPr id="22" name="Footer Placeholder 4">
            <a:extLst>
              <a:ext uri="{FF2B5EF4-FFF2-40B4-BE49-F238E27FC236}">
                <a16:creationId xmlns:a16="http://schemas.microsoft.com/office/drawing/2014/main" id="{2E394DBB-1E16-C49F-3143-1C827302DEE2}"/>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Scientific findings</a:t>
            </a:r>
          </a:p>
        </p:txBody>
      </p:sp>
      <p:sp>
        <p:nvSpPr>
          <p:cNvPr id="23" name="Slide Number Placeholder 5">
            <a:extLst>
              <a:ext uri="{FF2B5EF4-FFF2-40B4-BE49-F238E27FC236}">
                <a16:creationId xmlns:a16="http://schemas.microsoft.com/office/drawing/2014/main" id="{CE982166-168E-4452-AD77-7BDE30E28F33}"/>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
        <p:nvSpPr>
          <p:cNvPr id="14" name="Graphic 12">
            <a:extLst>
              <a:ext uri="{FF2B5EF4-FFF2-40B4-BE49-F238E27FC236}">
                <a16:creationId xmlns:a16="http://schemas.microsoft.com/office/drawing/2014/main" id="{33860DCC-9F93-1344-72B0-356F9A045A3A}"/>
              </a:ext>
            </a:extLst>
          </p:cNvPr>
          <p:cNvSpPr/>
          <p:nvPr userDrawn="1"/>
        </p:nvSpPr>
        <p:spPr>
          <a:xfrm>
            <a:off x="873270" y="3931194"/>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
        <p:nvSpPr>
          <p:cNvPr id="15" name="Graphic 15">
            <a:extLst>
              <a:ext uri="{FF2B5EF4-FFF2-40B4-BE49-F238E27FC236}">
                <a16:creationId xmlns:a16="http://schemas.microsoft.com/office/drawing/2014/main" id="{1ABE433E-FA5E-3262-5CAB-46DED868AF63}"/>
              </a:ext>
            </a:extLst>
          </p:cNvPr>
          <p:cNvSpPr/>
          <p:nvPr userDrawn="1"/>
        </p:nvSpPr>
        <p:spPr>
          <a:xfrm>
            <a:off x="10658835" y="2022227"/>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16" name="Graphic 15">
            <a:extLst>
              <a:ext uri="{FF2B5EF4-FFF2-40B4-BE49-F238E27FC236}">
                <a16:creationId xmlns:a16="http://schemas.microsoft.com/office/drawing/2014/main" id="{67D7C421-15EE-D350-36FE-97825F63A2BA}"/>
              </a:ext>
            </a:extLst>
          </p:cNvPr>
          <p:cNvSpPr/>
          <p:nvPr userDrawn="1"/>
        </p:nvSpPr>
        <p:spPr>
          <a:xfrm>
            <a:off x="8496299" y="5218771"/>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Tree>
    <p:extLst>
      <p:ext uri="{BB962C8B-B14F-4D97-AF65-F5344CB8AC3E}">
        <p14:creationId xmlns:p14="http://schemas.microsoft.com/office/powerpoint/2010/main" val="303903048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7_Custom Layout">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1E869C67-E833-BD41-7743-D6450600B945}"/>
              </a:ext>
            </a:extLst>
          </p:cNvPr>
          <p:cNvPicPr>
            <a:picLocks noChangeAspect="1"/>
          </p:cNvPicPr>
          <p:nvPr userDrawn="1"/>
        </p:nvPicPr>
        <p:blipFill rotWithShape="1">
          <a:blip r:embed="rId2">
            <a:alphaModFix amt="39000"/>
          </a:blip>
          <a:srcRect l="30375" t="11383" b="18991"/>
          <a:stretch/>
        </p:blipFill>
        <p:spPr>
          <a:xfrm>
            <a:off x="0" y="1"/>
            <a:ext cx="12192000" cy="6858000"/>
          </a:xfrm>
          <a:prstGeom prst="rect">
            <a:avLst/>
          </a:prstGeom>
          <a:effectLst>
            <a:outerShdw blurRad="50800" dist="50800" sx="1000" sy="1000" algn="ctr" rotWithShape="0">
              <a:srgbClr val="000000"/>
            </a:outerShdw>
            <a:reflection endPos="0" dist="50800" dir="5400000" sy="-100000" algn="bl" rotWithShape="0"/>
          </a:effectLst>
        </p:spPr>
      </p:pic>
      <p:sp>
        <p:nvSpPr>
          <p:cNvPr id="23" name="Rectangle 22">
            <a:extLst>
              <a:ext uri="{FF2B5EF4-FFF2-40B4-BE49-F238E27FC236}">
                <a16:creationId xmlns:a16="http://schemas.microsoft.com/office/drawing/2014/main" id="{B5F27405-A048-8186-4834-FCBC24391D91}"/>
              </a:ext>
            </a:extLst>
          </p:cNvPr>
          <p:cNvSpPr/>
          <p:nvPr userDrawn="1"/>
        </p:nvSpPr>
        <p:spPr>
          <a:xfrm>
            <a:off x="532" y="11284"/>
            <a:ext cx="12192000" cy="6845323"/>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DF8070BB-B3B5-3A8A-2466-D661C741794F}"/>
              </a:ext>
            </a:extLst>
          </p:cNvPr>
          <p:cNvSpPr>
            <a:spLocks noGrp="1"/>
          </p:cNvSpPr>
          <p:nvPr>
            <p:ph type="title"/>
          </p:nvPr>
        </p:nvSpPr>
        <p:spPr>
          <a:xfrm>
            <a:off x="835370" y="365125"/>
            <a:ext cx="10515601" cy="1325563"/>
          </a:xfrm>
        </p:spPr>
        <p:txBody>
          <a:bodyPr>
            <a:noAutofit/>
          </a:bodyPr>
          <a:lstStyle>
            <a:lvl1pPr algn="ctr">
              <a:defRPr spc="0"/>
            </a:lvl1pPr>
          </a:lstStyle>
          <a:p>
            <a:r>
              <a:rPr lang="en-US"/>
              <a:t>Click to edit Master title style</a:t>
            </a:r>
            <a:endParaRPr lang="en-US" dirty="0"/>
          </a:p>
        </p:txBody>
      </p:sp>
      <p:sp>
        <p:nvSpPr>
          <p:cNvPr id="38" name="Text Placeholder 19">
            <a:extLst>
              <a:ext uri="{FF2B5EF4-FFF2-40B4-BE49-F238E27FC236}">
                <a16:creationId xmlns:a16="http://schemas.microsoft.com/office/drawing/2014/main" id="{416EC7F6-3F25-98AA-EA20-A759C49841A2}"/>
              </a:ext>
            </a:extLst>
          </p:cNvPr>
          <p:cNvSpPr>
            <a:spLocks noGrp="1"/>
          </p:cNvSpPr>
          <p:nvPr>
            <p:ph type="body" sz="quarter" idx="30" hasCustomPrompt="1"/>
          </p:nvPr>
        </p:nvSpPr>
        <p:spPr>
          <a:xfrm>
            <a:off x="1828739" y="2714455"/>
            <a:ext cx="3953594" cy="509671"/>
          </a:xfrm>
        </p:spPr>
        <p:txBody>
          <a:bodyPr anchor="ctr">
            <a:noAutofit/>
          </a:bodyPr>
          <a:lstStyle>
            <a:lvl1pPr>
              <a:defRPr sz="2000" spc="300"/>
            </a:lvl1pPr>
          </a:lstStyle>
          <a:p>
            <a:pPr lvl="0"/>
            <a:r>
              <a:rPr lang="en-US" dirty="0"/>
              <a:t>Click to edit text</a:t>
            </a:r>
          </a:p>
        </p:txBody>
      </p:sp>
      <p:sp>
        <p:nvSpPr>
          <p:cNvPr id="40" name="Text Placeholder 19">
            <a:extLst>
              <a:ext uri="{FF2B5EF4-FFF2-40B4-BE49-F238E27FC236}">
                <a16:creationId xmlns:a16="http://schemas.microsoft.com/office/drawing/2014/main" id="{59A4D373-2403-6A05-1927-144387611C25}"/>
              </a:ext>
            </a:extLst>
          </p:cNvPr>
          <p:cNvSpPr>
            <a:spLocks noGrp="1"/>
          </p:cNvSpPr>
          <p:nvPr>
            <p:ph type="body" sz="quarter" idx="32" hasCustomPrompt="1"/>
          </p:nvPr>
        </p:nvSpPr>
        <p:spPr>
          <a:xfrm>
            <a:off x="6966224" y="2700810"/>
            <a:ext cx="3911982" cy="523316"/>
          </a:xfrm>
        </p:spPr>
        <p:txBody>
          <a:bodyPr anchor="ctr">
            <a:noAutofit/>
          </a:bodyPr>
          <a:lstStyle>
            <a:lvl1pPr>
              <a:defRPr sz="2000" spc="300"/>
            </a:lvl1pPr>
          </a:lstStyle>
          <a:p>
            <a:pPr lvl="0"/>
            <a:r>
              <a:rPr lang="en-US" dirty="0"/>
              <a:t>Click to edit text</a:t>
            </a:r>
          </a:p>
        </p:txBody>
      </p:sp>
      <p:sp>
        <p:nvSpPr>
          <p:cNvPr id="5" name="Content Placeholder 4">
            <a:extLst>
              <a:ext uri="{FF2B5EF4-FFF2-40B4-BE49-F238E27FC236}">
                <a16:creationId xmlns:a16="http://schemas.microsoft.com/office/drawing/2014/main" id="{A2003C5A-BF21-DE87-0ED1-3E2D0F32B5D8}"/>
              </a:ext>
            </a:extLst>
          </p:cNvPr>
          <p:cNvSpPr>
            <a:spLocks noGrp="1"/>
          </p:cNvSpPr>
          <p:nvPr>
            <p:ph sz="quarter" idx="35"/>
          </p:nvPr>
        </p:nvSpPr>
        <p:spPr>
          <a:xfrm>
            <a:off x="1864931" y="3448050"/>
            <a:ext cx="3911982" cy="2307568"/>
          </a:xfrm>
        </p:spPr>
        <p:txBody>
          <a:bodyPr/>
          <a:lstStyle>
            <a:lvl1pPr marL="283464" indent="-283464">
              <a:buClr>
                <a:schemeClr val="accent6"/>
              </a:buClr>
              <a:buFont typeface="Arial" panose="020B0604020202020204" pitchFamily="34" charset="0"/>
              <a:buChar char="•"/>
              <a:defRPr sz="1600" spc="200" baseline="0">
                <a:solidFill>
                  <a:schemeClr val="bg1"/>
                </a:solidFill>
                <a:latin typeface="+mn-lt"/>
              </a:defRPr>
            </a:lvl1pPr>
            <a:lvl2pPr marL="566928" indent="-283464">
              <a:defRPr sz="1600"/>
            </a:lvl2pPr>
            <a:lvl3pPr marL="859536" indent="-283464">
              <a:defRPr sz="1600"/>
            </a:lvl3pPr>
            <a:lvl4pPr marL="1152144">
              <a:defRPr sz="1600"/>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19" name="Content Placeholder 4">
            <a:extLst>
              <a:ext uri="{FF2B5EF4-FFF2-40B4-BE49-F238E27FC236}">
                <a16:creationId xmlns:a16="http://schemas.microsoft.com/office/drawing/2014/main" id="{39870F08-C2AE-9AF7-58DE-EEA8A48BEDA9}"/>
              </a:ext>
            </a:extLst>
          </p:cNvPr>
          <p:cNvSpPr>
            <a:spLocks noGrp="1"/>
          </p:cNvSpPr>
          <p:nvPr>
            <p:ph sz="quarter" idx="36"/>
          </p:nvPr>
        </p:nvSpPr>
        <p:spPr>
          <a:xfrm>
            <a:off x="6966224" y="3448050"/>
            <a:ext cx="3911982" cy="2307568"/>
          </a:xfrm>
        </p:spPr>
        <p:txBody>
          <a:bodyPr/>
          <a:lstStyle>
            <a:lvl1pPr marL="283464" indent="-283464">
              <a:buClr>
                <a:schemeClr val="accent6"/>
              </a:buClr>
              <a:buFont typeface="Arial" panose="020B0604020202020204" pitchFamily="34" charset="0"/>
              <a:buChar char="•"/>
              <a:defRPr sz="1600" spc="200" baseline="0">
                <a:solidFill>
                  <a:schemeClr val="bg1"/>
                </a:solidFill>
                <a:latin typeface="+mn-lt"/>
              </a:defRPr>
            </a:lvl1pPr>
            <a:lvl2pPr marL="566928" indent="-283464">
              <a:defRPr sz="1600"/>
            </a:lvl2pPr>
            <a:lvl3pPr marL="859536" indent="-283464">
              <a:defRPr sz="1600"/>
            </a:lvl3pPr>
            <a:lvl4pPr marL="1152144">
              <a:defRPr sz="1600"/>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41" name="Graphic 15">
            <a:extLst>
              <a:ext uri="{FF2B5EF4-FFF2-40B4-BE49-F238E27FC236}">
                <a16:creationId xmlns:a16="http://schemas.microsoft.com/office/drawing/2014/main" id="{FFDFB3E1-7148-2A79-2224-9A66EE89CDB3}"/>
              </a:ext>
            </a:extLst>
          </p:cNvPr>
          <p:cNvSpPr/>
          <p:nvPr userDrawn="1"/>
        </p:nvSpPr>
        <p:spPr>
          <a:xfrm>
            <a:off x="10521648" y="5608449"/>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42" name="Graphic 15">
            <a:extLst>
              <a:ext uri="{FF2B5EF4-FFF2-40B4-BE49-F238E27FC236}">
                <a16:creationId xmlns:a16="http://schemas.microsoft.com/office/drawing/2014/main" id="{4D2D79B7-4A68-FA5E-D644-77D4216A8149}"/>
              </a:ext>
            </a:extLst>
          </p:cNvPr>
          <p:cNvSpPr/>
          <p:nvPr userDrawn="1"/>
        </p:nvSpPr>
        <p:spPr>
          <a:xfrm>
            <a:off x="1098137" y="2693558"/>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44" name="Graphic 12">
            <a:extLst>
              <a:ext uri="{FF2B5EF4-FFF2-40B4-BE49-F238E27FC236}">
                <a16:creationId xmlns:a16="http://schemas.microsoft.com/office/drawing/2014/main" id="{09257FA7-91DE-7D44-90E4-63C9DFA962D4}"/>
              </a:ext>
            </a:extLst>
          </p:cNvPr>
          <p:cNvSpPr/>
          <p:nvPr userDrawn="1"/>
        </p:nvSpPr>
        <p:spPr>
          <a:xfrm>
            <a:off x="1306906" y="3837599"/>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Scientific findings</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
        <p:nvSpPr>
          <p:cNvPr id="18" name="Graphic 12">
            <a:extLst>
              <a:ext uri="{FF2B5EF4-FFF2-40B4-BE49-F238E27FC236}">
                <a16:creationId xmlns:a16="http://schemas.microsoft.com/office/drawing/2014/main" id="{4B7933AC-77F8-5A1E-9F12-CD7683B26868}"/>
              </a:ext>
            </a:extLst>
          </p:cNvPr>
          <p:cNvSpPr/>
          <p:nvPr userDrawn="1"/>
        </p:nvSpPr>
        <p:spPr>
          <a:xfrm>
            <a:off x="653351" y="4521502"/>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Tree>
    <p:extLst>
      <p:ext uri="{BB962C8B-B14F-4D97-AF65-F5344CB8AC3E}">
        <p14:creationId xmlns:p14="http://schemas.microsoft.com/office/powerpoint/2010/main" val="4545918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bg>
      <p:bgPr>
        <a:gradFill flip="none" rotWithShape="1">
          <a:gsLst>
            <a:gs pos="0">
              <a:schemeClr val="accent4">
                <a:lumMod val="50000"/>
              </a:schemeClr>
            </a:gs>
            <a:gs pos="28000">
              <a:schemeClr val="tx1"/>
            </a:gs>
            <a:gs pos="80000">
              <a:schemeClr val="accent6">
                <a:lumMod val="50000"/>
              </a:schemeClr>
            </a:gs>
            <a:gs pos="99000">
              <a:schemeClr val="tx2"/>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1DE0BA61-3394-C68B-D34A-99473398C4DA}"/>
              </a:ext>
            </a:extLst>
          </p:cNvPr>
          <p:cNvSpPr/>
          <p:nvPr userDrawn="1"/>
        </p:nvSpPr>
        <p:spPr>
          <a:xfrm>
            <a:off x="0" y="0"/>
            <a:ext cx="12192000"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4" name="Content Placeholder 3">
            <a:extLst>
              <a:ext uri="{FF2B5EF4-FFF2-40B4-BE49-F238E27FC236}">
                <a16:creationId xmlns:a16="http://schemas.microsoft.com/office/drawing/2014/main" id="{071774B0-5C6F-338C-838B-03C1E04D0C9B}"/>
              </a:ext>
            </a:extLst>
          </p:cNvPr>
          <p:cNvSpPr>
            <a:spLocks noGrp="1"/>
          </p:cNvSpPr>
          <p:nvPr>
            <p:ph sz="quarter" idx="25"/>
          </p:nvPr>
        </p:nvSpPr>
        <p:spPr>
          <a:xfrm>
            <a:off x="849351" y="1683189"/>
            <a:ext cx="10493300" cy="5174811"/>
          </a:xfrm>
          <a:solidFill>
            <a:schemeClr val="bg2"/>
          </a:solidFill>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F13A8728-F1AB-C74B-A3F2-19AC95C547D2}"/>
              </a:ext>
            </a:extLst>
          </p:cNvPr>
          <p:cNvSpPr>
            <a:spLocks noGrp="1"/>
          </p:cNvSpPr>
          <p:nvPr>
            <p:ph type="title"/>
          </p:nvPr>
        </p:nvSpPr>
        <p:spPr>
          <a:xfrm>
            <a:off x="849351" y="365125"/>
            <a:ext cx="10515600" cy="1325563"/>
          </a:xfrm>
        </p:spPr>
        <p:txBody>
          <a:bodyPr>
            <a:noAutofit/>
          </a:bodyPr>
          <a:lstStyle>
            <a:lvl1pPr algn="ctr">
              <a:defRPr spc="0"/>
            </a:lvl1pPr>
          </a:lstStyle>
          <a:p>
            <a:r>
              <a:rPr lang="en-US"/>
              <a:t>Click to edit Master title style</a:t>
            </a:r>
            <a:endParaRPr lang="en-US" dirty="0"/>
          </a:p>
        </p:txBody>
      </p:sp>
      <p:sp>
        <p:nvSpPr>
          <p:cNvPr id="11" name="Graphic 15">
            <a:extLst>
              <a:ext uri="{FF2B5EF4-FFF2-40B4-BE49-F238E27FC236}">
                <a16:creationId xmlns:a16="http://schemas.microsoft.com/office/drawing/2014/main" id="{7FDD546F-3181-A2C4-3ECF-1E4540E1E8FD}"/>
              </a:ext>
            </a:extLst>
          </p:cNvPr>
          <p:cNvSpPr/>
          <p:nvPr userDrawn="1"/>
        </p:nvSpPr>
        <p:spPr>
          <a:xfrm>
            <a:off x="894937" y="2693558"/>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13" name="Graphic 12">
            <a:extLst>
              <a:ext uri="{FF2B5EF4-FFF2-40B4-BE49-F238E27FC236}">
                <a16:creationId xmlns:a16="http://schemas.microsoft.com/office/drawing/2014/main" id="{97F35EB9-5535-DCD3-2424-B71C26EAE49D}"/>
              </a:ext>
            </a:extLst>
          </p:cNvPr>
          <p:cNvSpPr/>
          <p:nvPr userDrawn="1"/>
        </p:nvSpPr>
        <p:spPr>
          <a:xfrm>
            <a:off x="351350" y="4503806"/>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
        <p:nvSpPr>
          <p:cNvPr id="15" name="Footer Placeholder 4">
            <a:extLst>
              <a:ext uri="{FF2B5EF4-FFF2-40B4-BE49-F238E27FC236}">
                <a16:creationId xmlns:a16="http://schemas.microsoft.com/office/drawing/2014/main" id="{2588D46B-94A1-1F67-DBB5-DCEAA4A410AE}"/>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Scientific findings</a:t>
            </a:r>
          </a:p>
        </p:txBody>
      </p:sp>
      <p:sp>
        <p:nvSpPr>
          <p:cNvPr id="16" name="Slide Number Placeholder 5">
            <a:extLst>
              <a:ext uri="{FF2B5EF4-FFF2-40B4-BE49-F238E27FC236}">
                <a16:creationId xmlns:a16="http://schemas.microsoft.com/office/drawing/2014/main" id="{5B30F573-4108-8909-3C0A-D2447A10921D}"/>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
        <p:nvSpPr>
          <p:cNvPr id="17" name="Graphic 12">
            <a:extLst>
              <a:ext uri="{FF2B5EF4-FFF2-40B4-BE49-F238E27FC236}">
                <a16:creationId xmlns:a16="http://schemas.microsoft.com/office/drawing/2014/main" id="{3EDBAD98-791B-7F40-4F48-85CFC9ECABBE}"/>
              </a:ext>
            </a:extLst>
          </p:cNvPr>
          <p:cNvSpPr/>
          <p:nvPr userDrawn="1"/>
        </p:nvSpPr>
        <p:spPr>
          <a:xfrm>
            <a:off x="653351" y="5192833"/>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
        <p:nvSpPr>
          <p:cNvPr id="19" name="Graphic 12">
            <a:extLst>
              <a:ext uri="{FF2B5EF4-FFF2-40B4-BE49-F238E27FC236}">
                <a16:creationId xmlns:a16="http://schemas.microsoft.com/office/drawing/2014/main" id="{E3D81F90-4EAE-8C26-A885-E7B59E49164A}"/>
              </a:ext>
            </a:extLst>
          </p:cNvPr>
          <p:cNvSpPr/>
          <p:nvPr userDrawn="1"/>
        </p:nvSpPr>
        <p:spPr>
          <a:xfrm>
            <a:off x="10979909" y="1571885"/>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Tree>
    <p:extLst>
      <p:ext uri="{BB962C8B-B14F-4D97-AF65-F5344CB8AC3E}">
        <p14:creationId xmlns:p14="http://schemas.microsoft.com/office/powerpoint/2010/main" val="36041917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le and Content">
    <p:bg>
      <p:bgPr>
        <a:gradFill flip="none" rotWithShape="1">
          <a:gsLst>
            <a:gs pos="0">
              <a:schemeClr val="accent4">
                <a:lumMod val="50000"/>
              </a:schemeClr>
            </a:gs>
            <a:gs pos="28000">
              <a:schemeClr val="tx1"/>
            </a:gs>
            <a:gs pos="80000">
              <a:schemeClr val="accent6">
                <a:lumMod val="50000"/>
              </a:schemeClr>
            </a:gs>
            <a:gs pos="99000">
              <a:schemeClr val="tx2"/>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1DE0BA61-3394-C68B-D34A-99473398C4DA}"/>
              </a:ext>
            </a:extLst>
          </p:cNvPr>
          <p:cNvSpPr/>
          <p:nvPr userDrawn="1"/>
        </p:nvSpPr>
        <p:spPr>
          <a:xfrm>
            <a:off x="0" y="0"/>
            <a:ext cx="12192000"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8" name="Content Placeholder 8">
            <a:extLst>
              <a:ext uri="{FF2B5EF4-FFF2-40B4-BE49-F238E27FC236}">
                <a16:creationId xmlns:a16="http://schemas.microsoft.com/office/drawing/2014/main" id="{EF5DF7BD-C87C-3543-83E0-896181958360}"/>
              </a:ext>
            </a:extLst>
          </p:cNvPr>
          <p:cNvSpPr>
            <a:spLocks noGrp="1"/>
          </p:cNvSpPr>
          <p:nvPr>
            <p:ph sz="quarter" idx="24" hasCustomPrompt="1"/>
          </p:nvPr>
        </p:nvSpPr>
        <p:spPr>
          <a:xfrm>
            <a:off x="849349" y="1684777"/>
            <a:ext cx="10515601" cy="5171635"/>
          </a:xfrm>
          <a:solidFill>
            <a:schemeClr val="bg2"/>
          </a:solidFill>
        </p:spPr>
        <p:txBody>
          <a:bodyPr anchor="ctr">
            <a:noAutofit/>
          </a:bodyPr>
          <a:lstStyle>
            <a:lvl1pPr algn="ctr" rtl="0" fontAlgn="base">
              <a:defRPr lang="en-US" sz="1800" b="0" i="0" smtClean="0">
                <a:solidFill>
                  <a:schemeClr val="bg1"/>
                </a:solidFill>
                <a:effectLst/>
                <a:latin typeface="Arial Nova" panose="020B0504020202020204" pitchFamily="34" charset="0"/>
                <a:cs typeface="Arial" panose="020B0604020202020204" pitchFamily="34" charset="0"/>
              </a:defRPr>
            </a:lvl1pPr>
          </a:lstStyle>
          <a:p>
            <a:pPr rtl="0" fontAlgn="base"/>
            <a:r>
              <a:rPr lang="en-US" b="0" i="0" dirty="0">
                <a:solidFill>
                  <a:srgbClr val="201F1E"/>
                </a:solidFill>
                <a:effectLst/>
                <a:latin typeface="Calibri" panose="020F0502020204030204" pitchFamily="34" charset="0"/>
              </a:rPr>
              <a:t>Click to insert image or graphic here</a:t>
            </a:r>
            <a:endParaRPr lang="en-US" b="0" i="0" dirty="0">
              <a:solidFill>
                <a:srgbClr val="000000"/>
              </a:solidFill>
              <a:effectLst/>
              <a:latin typeface="Segoe UI" panose="020B0502040204020203" pitchFamily="34" charset="0"/>
            </a:endParaRPr>
          </a:p>
        </p:txBody>
      </p:sp>
      <p:sp>
        <p:nvSpPr>
          <p:cNvPr id="2" name="Title 1">
            <a:extLst>
              <a:ext uri="{FF2B5EF4-FFF2-40B4-BE49-F238E27FC236}">
                <a16:creationId xmlns:a16="http://schemas.microsoft.com/office/drawing/2014/main" id="{F13A8728-F1AB-C74B-A3F2-19AC95C547D2}"/>
              </a:ext>
            </a:extLst>
          </p:cNvPr>
          <p:cNvSpPr>
            <a:spLocks noGrp="1"/>
          </p:cNvSpPr>
          <p:nvPr>
            <p:ph type="title"/>
          </p:nvPr>
        </p:nvSpPr>
        <p:spPr>
          <a:xfrm>
            <a:off x="849351" y="365125"/>
            <a:ext cx="10515600" cy="1325563"/>
          </a:xfrm>
        </p:spPr>
        <p:txBody>
          <a:bodyPr>
            <a:noAutofit/>
          </a:bodyPr>
          <a:lstStyle>
            <a:lvl1pPr algn="ctr">
              <a:defRPr spc="0"/>
            </a:lvl1pPr>
          </a:lstStyle>
          <a:p>
            <a:r>
              <a:rPr lang="en-US"/>
              <a:t>Click to edit Master title style</a:t>
            </a:r>
            <a:endParaRPr lang="en-US" dirty="0"/>
          </a:p>
        </p:txBody>
      </p:sp>
      <p:sp>
        <p:nvSpPr>
          <p:cNvPr id="11" name="Graphic 15">
            <a:extLst>
              <a:ext uri="{FF2B5EF4-FFF2-40B4-BE49-F238E27FC236}">
                <a16:creationId xmlns:a16="http://schemas.microsoft.com/office/drawing/2014/main" id="{7FDD546F-3181-A2C4-3ECF-1E4540E1E8FD}"/>
              </a:ext>
            </a:extLst>
          </p:cNvPr>
          <p:cNvSpPr/>
          <p:nvPr userDrawn="1"/>
        </p:nvSpPr>
        <p:spPr>
          <a:xfrm>
            <a:off x="871787" y="621690"/>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13" name="Graphic 12">
            <a:extLst>
              <a:ext uri="{FF2B5EF4-FFF2-40B4-BE49-F238E27FC236}">
                <a16:creationId xmlns:a16="http://schemas.microsoft.com/office/drawing/2014/main" id="{97F35EB9-5535-DCD3-2424-B71C26EAE49D}"/>
              </a:ext>
            </a:extLst>
          </p:cNvPr>
          <p:cNvSpPr/>
          <p:nvPr userDrawn="1"/>
        </p:nvSpPr>
        <p:spPr>
          <a:xfrm>
            <a:off x="351350" y="1540687"/>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
        <p:nvSpPr>
          <p:cNvPr id="15" name="Footer Placeholder 4">
            <a:extLst>
              <a:ext uri="{FF2B5EF4-FFF2-40B4-BE49-F238E27FC236}">
                <a16:creationId xmlns:a16="http://schemas.microsoft.com/office/drawing/2014/main" id="{2588D46B-94A1-1F67-DBB5-DCEAA4A410AE}"/>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Scientific findings</a:t>
            </a:r>
          </a:p>
        </p:txBody>
      </p:sp>
      <p:sp>
        <p:nvSpPr>
          <p:cNvPr id="16" name="Slide Number Placeholder 5">
            <a:extLst>
              <a:ext uri="{FF2B5EF4-FFF2-40B4-BE49-F238E27FC236}">
                <a16:creationId xmlns:a16="http://schemas.microsoft.com/office/drawing/2014/main" id="{5B30F573-4108-8909-3C0A-D2447A10921D}"/>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
        <p:nvSpPr>
          <p:cNvPr id="17" name="Graphic 12">
            <a:extLst>
              <a:ext uri="{FF2B5EF4-FFF2-40B4-BE49-F238E27FC236}">
                <a16:creationId xmlns:a16="http://schemas.microsoft.com/office/drawing/2014/main" id="{3EDBAD98-791B-7F40-4F48-85CFC9ECABBE}"/>
              </a:ext>
            </a:extLst>
          </p:cNvPr>
          <p:cNvSpPr/>
          <p:nvPr userDrawn="1"/>
        </p:nvSpPr>
        <p:spPr>
          <a:xfrm>
            <a:off x="607054" y="1882473"/>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
        <p:nvSpPr>
          <p:cNvPr id="19" name="Graphic 12">
            <a:extLst>
              <a:ext uri="{FF2B5EF4-FFF2-40B4-BE49-F238E27FC236}">
                <a16:creationId xmlns:a16="http://schemas.microsoft.com/office/drawing/2014/main" id="{E3D81F90-4EAE-8C26-A885-E7B59E49164A}"/>
              </a:ext>
            </a:extLst>
          </p:cNvPr>
          <p:cNvSpPr/>
          <p:nvPr userDrawn="1"/>
        </p:nvSpPr>
        <p:spPr>
          <a:xfrm>
            <a:off x="11685964" y="2868248"/>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Tree>
    <p:extLst>
      <p:ext uri="{BB962C8B-B14F-4D97-AF65-F5344CB8AC3E}">
        <p14:creationId xmlns:p14="http://schemas.microsoft.com/office/powerpoint/2010/main" val="174074619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Custom Layout">
    <p:bg>
      <p:bgPr>
        <a:gradFill>
          <a:gsLst>
            <a:gs pos="79986">
              <a:schemeClr val="accent6">
                <a:lumMod val="50000"/>
              </a:schemeClr>
            </a:gs>
            <a:gs pos="39018">
              <a:srgbClr val="020C12"/>
            </a:gs>
            <a:gs pos="15000">
              <a:schemeClr val="accent4">
                <a:lumMod val="50000"/>
              </a:schemeClr>
            </a:gs>
            <a:gs pos="0">
              <a:schemeClr val="accent4"/>
            </a:gs>
            <a:gs pos="99000">
              <a:schemeClr val="tx2"/>
            </a:gs>
          </a:gsLst>
          <a:lin ang="7200000" scaled="0"/>
        </a:gra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57E44934-AEEA-561B-0ADE-A0E419F72E34}"/>
              </a:ext>
            </a:extLst>
          </p:cNvPr>
          <p:cNvSpPr/>
          <p:nvPr userDrawn="1"/>
        </p:nvSpPr>
        <p:spPr>
          <a:xfrm>
            <a:off x="0" y="4477"/>
            <a:ext cx="12192000" cy="6853523"/>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EB87731F-00C5-9B08-2819-491BDD0E10F0}"/>
              </a:ext>
            </a:extLst>
          </p:cNvPr>
          <p:cNvSpPr>
            <a:spLocks noGrp="1"/>
          </p:cNvSpPr>
          <p:nvPr>
            <p:ph type="title"/>
          </p:nvPr>
        </p:nvSpPr>
        <p:spPr/>
        <p:txBody>
          <a:bodyPr>
            <a:noAutofit/>
          </a:bodyPr>
          <a:lstStyle>
            <a:lvl1pPr algn="ctr">
              <a:defRPr spc="0"/>
            </a:lvl1pPr>
          </a:lstStyle>
          <a:p>
            <a:r>
              <a:rPr lang="en-US"/>
              <a:t>Click to edit Master title style</a:t>
            </a:r>
            <a:endParaRPr lang="en-US" dirty="0"/>
          </a:p>
        </p:txBody>
      </p:sp>
      <p:sp>
        <p:nvSpPr>
          <p:cNvPr id="26" name="Content Placeholder 3">
            <a:extLst>
              <a:ext uri="{FF2B5EF4-FFF2-40B4-BE49-F238E27FC236}">
                <a16:creationId xmlns:a16="http://schemas.microsoft.com/office/drawing/2014/main" id="{8476BD1A-F3CD-7831-B675-4B30DB13BBB4}"/>
              </a:ext>
            </a:extLst>
          </p:cNvPr>
          <p:cNvSpPr>
            <a:spLocks noGrp="1"/>
          </p:cNvSpPr>
          <p:nvPr>
            <p:ph sz="quarter" idx="29"/>
          </p:nvPr>
        </p:nvSpPr>
        <p:spPr>
          <a:xfrm>
            <a:off x="838200" y="2234612"/>
            <a:ext cx="2743200" cy="2743200"/>
          </a:xfrm>
          <a:solidFill>
            <a:schemeClr val="bg2"/>
          </a:solidFill>
        </p:spPr>
        <p:txBody>
          <a:bodyPr>
            <a:no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Content Placeholder 3">
            <a:extLst>
              <a:ext uri="{FF2B5EF4-FFF2-40B4-BE49-F238E27FC236}">
                <a16:creationId xmlns:a16="http://schemas.microsoft.com/office/drawing/2014/main" id="{00056BB6-6681-5F18-0707-36FF788E8B7D}"/>
              </a:ext>
            </a:extLst>
          </p:cNvPr>
          <p:cNvSpPr>
            <a:spLocks noGrp="1"/>
          </p:cNvSpPr>
          <p:nvPr>
            <p:ph sz="quarter" idx="31"/>
          </p:nvPr>
        </p:nvSpPr>
        <p:spPr>
          <a:xfrm>
            <a:off x="3649398" y="1743093"/>
            <a:ext cx="4848110" cy="3833614"/>
          </a:xfrm>
          <a:solidFill>
            <a:schemeClr val="bg2"/>
          </a:solidFill>
        </p:spPr>
        <p:txBody>
          <a:bodyPr>
            <a:no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Content Placeholder 3">
            <a:extLst>
              <a:ext uri="{FF2B5EF4-FFF2-40B4-BE49-F238E27FC236}">
                <a16:creationId xmlns:a16="http://schemas.microsoft.com/office/drawing/2014/main" id="{DA861960-A20F-381C-EC4B-C2A0F840B4C9}"/>
              </a:ext>
            </a:extLst>
          </p:cNvPr>
          <p:cNvSpPr>
            <a:spLocks noGrp="1"/>
          </p:cNvSpPr>
          <p:nvPr>
            <p:ph sz="quarter" idx="30"/>
          </p:nvPr>
        </p:nvSpPr>
        <p:spPr>
          <a:xfrm>
            <a:off x="8554054" y="2234612"/>
            <a:ext cx="2743200" cy="2735210"/>
          </a:xfrm>
          <a:solidFill>
            <a:schemeClr val="bg2"/>
          </a:solidFill>
        </p:spPr>
        <p:txBody>
          <a:bodyPr>
            <a:no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5">
            <a:extLst>
              <a:ext uri="{FF2B5EF4-FFF2-40B4-BE49-F238E27FC236}">
                <a16:creationId xmlns:a16="http://schemas.microsoft.com/office/drawing/2014/main" id="{584954C9-4281-0277-452A-6BD47D8FAF39}"/>
              </a:ext>
            </a:extLst>
          </p:cNvPr>
          <p:cNvSpPr>
            <a:spLocks noGrp="1"/>
          </p:cNvSpPr>
          <p:nvPr>
            <p:ph type="body" sz="quarter" idx="28" hasCustomPrompt="1"/>
          </p:nvPr>
        </p:nvSpPr>
        <p:spPr>
          <a:xfrm>
            <a:off x="838200" y="5576707"/>
            <a:ext cx="10515600" cy="613963"/>
          </a:xfrm>
        </p:spPr>
        <p:txBody>
          <a:bodyPr anchor="ctr">
            <a:noAutofit/>
          </a:bodyPr>
          <a:lstStyle>
            <a:lvl1pPr marL="0" indent="0" algn="ctr">
              <a:lnSpc>
                <a:spcPct val="100000"/>
              </a:lnSpc>
              <a:buFontTx/>
              <a:buNone/>
              <a:defRPr sz="1600">
                <a:solidFill>
                  <a:schemeClr val="bg1"/>
                </a:solidFill>
                <a:latin typeface="Arial Nova" panose="020B0504020202020204" pitchFamily="34" charset="0"/>
              </a:defRPr>
            </a:lvl1pPr>
          </a:lstStyle>
          <a:p>
            <a:r>
              <a:rPr lang="en-US" dirty="0">
                <a:solidFill>
                  <a:schemeClr val="bg1"/>
                </a:solidFill>
              </a:rPr>
              <a:t>Click to edit master text style</a:t>
            </a:r>
          </a:p>
        </p:txBody>
      </p:sp>
      <p:sp>
        <p:nvSpPr>
          <p:cNvPr id="24" name="Graphic 12">
            <a:extLst>
              <a:ext uri="{FF2B5EF4-FFF2-40B4-BE49-F238E27FC236}">
                <a16:creationId xmlns:a16="http://schemas.microsoft.com/office/drawing/2014/main" id="{19D5DAAF-67AD-0ADB-6FC2-7D9A92AE0BD0}"/>
              </a:ext>
            </a:extLst>
          </p:cNvPr>
          <p:cNvSpPr/>
          <p:nvPr userDrawn="1"/>
        </p:nvSpPr>
        <p:spPr>
          <a:xfrm>
            <a:off x="11170456" y="969148"/>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8581"/>
            </a:schemeClr>
          </a:solidFill>
          <a:ln w="422" cap="flat">
            <a:noFill/>
            <a:prstDash val="solid"/>
            <a:miter/>
          </a:ln>
        </p:spPr>
        <p:txBody>
          <a:bodyPr rtlCol="0" anchor="ctr">
            <a:noAutofit/>
          </a:bodyPr>
          <a:lstStyle/>
          <a:p>
            <a:endParaRPr lang="en-US" dirty="0"/>
          </a:p>
        </p:txBody>
      </p:sp>
      <p:sp>
        <p:nvSpPr>
          <p:cNvPr id="25" name="Oval 24">
            <a:extLst>
              <a:ext uri="{FF2B5EF4-FFF2-40B4-BE49-F238E27FC236}">
                <a16:creationId xmlns:a16="http://schemas.microsoft.com/office/drawing/2014/main" id="{138C17DA-981F-0BA8-3CD8-5ADAFFFB5412}"/>
              </a:ext>
            </a:extLst>
          </p:cNvPr>
          <p:cNvSpPr/>
          <p:nvPr userDrawn="1"/>
        </p:nvSpPr>
        <p:spPr>
          <a:xfrm>
            <a:off x="1876516" y="1290549"/>
            <a:ext cx="144379" cy="144379"/>
          </a:xfrm>
          <a:prstGeom prst="ellipse">
            <a:avLst/>
          </a:prstGeom>
          <a:noFill/>
          <a:ln>
            <a:solidFill>
              <a:schemeClr val="accent4">
                <a:lumMod val="60000"/>
                <a:lumOff val="40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3" name="Footer Placeholder 4">
            <a:extLst>
              <a:ext uri="{FF2B5EF4-FFF2-40B4-BE49-F238E27FC236}">
                <a16:creationId xmlns:a16="http://schemas.microsoft.com/office/drawing/2014/main" id="{4848A31F-7C70-BCA2-A2B0-D6C4100829B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Scientific findings</a:t>
            </a:r>
          </a:p>
        </p:txBody>
      </p:sp>
      <p:sp>
        <p:nvSpPr>
          <p:cNvPr id="15" name="Slide Number Placeholder 5">
            <a:extLst>
              <a:ext uri="{FF2B5EF4-FFF2-40B4-BE49-F238E27FC236}">
                <a16:creationId xmlns:a16="http://schemas.microsoft.com/office/drawing/2014/main" id="{A9FED265-6FB8-0B0E-967A-10AF6EF773A7}"/>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
        <p:nvSpPr>
          <p:cNvPr id="16" name="Graphic 12">
            <a:extLst>
              <a:ext uri="{FF2B5EF4-FFF2-40B4-BE49-F238E27FC236}">
                <a16:creationId xmlns:a16="http://schemas.microsoft.com/office/drawing/2014/main" id="{B7E94463-D34E-7B78-40B0-21660AE939E4}"/>
              </a:ext>
            </a:extLst>
          </p:cNvPr>
          <p:cNvSpPr/>
          <p:nvPr userDrawn="1"/>
        </p:nvSpPr>
        <p:spPr>
          <a:xfrm>
            <a:off x="688076" y="5192833"/>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Tree>
    <p:extLst>
      <p:ext uri="{BB962C8B-B14F-4D97-AF65-F5344CB8AC3E}">
        <p14:creationId xmlns:p14="http://schemas.microsoft.com/office/powerpoint/2010/main" val="42205291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Custom Layout">
    <p:bg>
      <p:bgPr>
        <a:gradFill>
          <a:gsLst>
            <a:gs pos="82003">
              <a:schemeClr val="accent6"/>
            </a:gs>
            <a:gs pos="39982">
              <a:srgbClr val="020D13"/>
            </a:gs>
            <a:gs pos="14000">
              <a:schemeClr val="accent4">
                <a:lumMod val="50000"/>
              </a:schemeClr>
            </a:gs>
            <a:gs pos="0">
              <a:schemeClr val="accent4"/>
            </a:gs>
            <a:gs pos="98000">
              <a:schemeClr val="tx2"/>
            </a:gs>
          </a:gsLst>
          <a:lin ang="8400000" scaled="0"/>
        </a:gra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32CE5E0-A271-3F02-95B0-2A27489DEFD2}"/>
              </a:ext>
            </a:extLst>
          </p:cNvPr>
          <p:cNvPicPr>
            <a:picLocks noChangeAspect="1"/>
          </p:cNvPicPr>
          <p:nvPr userDrawn="1"/>
        </p:nvPicPr>
        <p:blipFill rotWithShape="1">
          <a:blip r:embed="rId2">
            <a:alphaModFix amt="14000"/>
          </a:blip>
          <a:srcRect l="30375" t="11383" b="18991"/>
          <a:stretch/>
        </p:blipFill>
        <p:spPr>
          <a:xfrm>
            <a:off x="0" y="1"/>
            <a:ext cx="12192000" cy="6858000"/>
          </a:xfrm>
          <a:prstGeom prst="rect">
            <a:avLst/>
          </a:prstGeom>
          <a:effectLst>
            <a:outerShdw blurRad="50800" dist="50800" sx="1000" sy="1000" algn="ctr" rotWithShape="0">
              <a:srgbClr val="000000"/>
            </a:outerShdw>
            <a:reflection endPos="0" dist="50800" dir="5400000" sy="-100000" algn="bl" rotWithShape="0"/>
          </a:effectLst>
        </p:spPr>
      </p:pic>
      <p:sp>
        <p:nvSpPr>
          <p:cNvPr id="18" name="Rectangle 17">
            <a:extLst>
              <a:ext uri="{FF2B5EF4-FFF2-40B4-BE49-F238E27FC236}">
                <a16:creationId xmlns:a16="http://schemas.microsoft.com/office/drawing/2014/main" id="{64AEACF2-BE4A-08C5-F323-8ED695B39E06}"/>
              </a:ext>
            </a:extLst>
          </p:cNvPr>
          <p:cNvSpPr/>
          <p:nvPr userDrawn="1"/>
        </p:nvSpPr>
        <p:spPr>
          <a:xfrm>
            <a:off x="0" y="0"/>
            <a:ext cx="12192000"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B4CF52F7-0472-2EF4-1223-1785705A2F5E}"/>
              </a:ext>
            </a:extLst>
          </p:cNvPr>
          <p:cNvSpPr>
            <a:spLocks noGrp="1"/>
          </p:cNvSpPr>
          <p:nvPr>
            <p:ph type="title"/>
          </p:nvPr>
        </p:nvSpPr>
        <p:spPr>
          <a:xfrm>
            <a:off x="849351" y="365125"/>
            <a:ext cx="10515600" cy="1325563"/>
          </a:xfrm>
        </p:spPr>
        <p:txBody>
          <a:bodyPr>
            <a:noAutofit/>
          </a:bodyPr>
          <a:lstStyle>
            <a:lvl1pPr algn="ctr">
              <a:defRPr spc="0"/>
            </a:lvl1pPr>
          </a:lstStyle>
          <a:p>
            <a:r>
              <a:rPr lang="en-US"/>
              <a:t>Click to edit Master title style</a:t>
            </a:r>
            <a:endParaRPr lang="en-US" dirty="0"/>
          </a:p>
        </p:txBody>
      </p:sp>
      <p:sp>
        <p:nvSpPr>
          <p:cNvPr id="21" name="Content Placeholder 3">
            <a:extLst>
              <a:ext uri="{FF2B5EF4-FFF2-40B4-BE49-F238E27FC236}">
                <a16:creationId xmlns:a16="http://schemas.microsoft.com/office/drawing/2014/main" id="{2A5F4FEA-EFFD-2913-9734-00CA69A215E5}"/>
              </a:ext>
            </a:extLst>
          </p:cNvPr>
          <p:cNvSpPr>
            <a:spLocks noGrp="1"/>
          </p:cNvSpPr>
          <p:nvPr>
            <p:ph sz="quarter" idx="29"/>
          </p:nvPr>
        </p:nvSpPr>
        <p:spPr>
          <a:xfrm>
            <a:off x="1494453" y="2057399"/>
            <a:ext cx="6430348" cy="3352163"/>
          </a:xfrm>
          <a:solidFill>
            <a:schemeClr val="bg2"/>
          </a:solidFill>
        </p:spPr>
        <p:txBody>
          <a:bodyPr>
            <a:no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Picture Placeholder 3">
            <a:extLst>
              <a:ext uri="{FF2B5EF4-FFF2-40B4-BE49-F238E27FC236}">
                <a16:creationId xmlns:a16="http://schemas.microsoft.com/office/drawing/2014/main" id="{EB9156B9-9B42-6D12-4F4C-6DA6A98B333D}"/>
              </a:ext>
            </a:extLst>
          </p:cNvPr>
          <p:cNvSpPr>
            <a:spLocks noGrp="1"/>
          </p:cNvSpPr>
          <p:nvPr>
            <p:ph type="pic" sz="quarter" idx="30"/>
          </p:nvPr>
        </p:nvSpPr>
        <p:spPr>
          <a:xfrm>
            <a:off x="8324850" y="2055812"/>
            <a:ext cx="2373313" cy="3353751"/>
          </a:xfrm>
          <a:solidFill>
            <a:schemeClr val="bg2"/>
          </a:solidFill>
        </p:spPr>
        <p:txBody>
          <a:bodyPr anchor="ctr">
            <a:noAutofit/>
          </a:bodyPr>
          <a:lstStyle>
            <a:lvl1pPr algn="ctr">
              <a:defRPr sz="1800">
                <a:solidFill>
                  <a:schemeClr val="tx1"/>
                </a:solidFill>
              </a:defRPr>
            </a:lvl1pPr>
          </a:lstStyle>
          <a:p>
            <a:r>
              <a:rPr lang="en-US"/>
              <a:t>Click icon to add picture</a:t>
            </a:r>
            <a:endParaRPr lang="en-US" dirty="0"/>
          </a:p>
        </p:txBody>
      </p:sp>
      <p:sp>
        <p:nvSpPr>
          <p:cNvPr id="7" name="Graphic 15">
            <a:extLst>
              <a:ext uri="{FF2B5EF4-FFF2-40B4-BE49-F238E27FC236}">
                <a16:creationId xmlns:a16="http://schemas.microsoft.com/office/drawing/2014/main" id="{0F80B8C5-F10F-2547-E085-FA5D266DDF76}"/>
              </a:ext>
            </a:extLst>
          </p:cNvPr>
          <p:cNvSpPr/>
          <p:nvPr userDrawn="1"/>
        </p:nvSpPr>
        <p:spPr>
          <a:xfrm>
            <a:off x="1098137" y="2693558"/>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9" name="Graphic 12">
            <a:extLst>
              <a:ext uri="{FF2B5EF4-FFF2-40B4-BE49-F238E27FC236}">
                <a16:creationId xmlns:a16="http://schemas.microsoft.com/office/drawing/2014/main" id="{38898B79-1550-A6AC-FE9B-CBDD2DDE9EB0}"/>
              </a:ext>
            </a:extLst>
          </p:cNvPr>
          <p:cNvSpPr/>
          <p:nvPr userDrawn="1"/>
        </p:nvSpPr>
        <p:spPr>
          <a:xfrm>
            <a:off x="1225881" y="4503806"/>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
        <p:nvSpPr>
          <p:cNvPr id="14" name="Footer Placeholder 4">
            <a:extLst>
              <a:ext uri="{FF2B5EF4-FFF2-40B4-BE49-F238E27FC236}">
                <a16:creationId xmlns:a16="http://schemas.microsoft.com/office/drawing/2014/main" id="{C89F2857-55B5-64B7-59A5-3B565E8D1A2A}"/>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Scientific findings</a:t>
            </a:r>
          </a:p>
        </p:txBody>
      </p:sp>
      <p:sp>
        <p:nvSpPr>
          <p:cNvPr id="20" name="Slide Number Placeholder 5">
            <a:extLst>
              <a:ext uri="{FF2B5EF4-FFF2-40B4-BE49-F238E27FC236}">
                <a16:creationId xmlns:a16="http://schemas.microsoft.com/office/drawing/2014/main" id="{B702CC53-A6C1-26BA-DC75-CF9EF670E735}"/>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
        <p:nvSpPr>
          <p:cNvPr id="16" name="Graphic 15">
            <a:extLst>
              <a:ext uri="{FF2B5EF4-FFF2-40B4-BE49-F238E27FC236}">
                <a16:creationId xmlns:a16="http://schemas.microsoft.com/office/drawing/2014/main" id="{55D287F0-FA0C-5618-47B9-31AC978549CC}"/>
              </a:ext>
            </a:extLst>
          </p:cNvPr>
          <p:cNvSpPr/>
          <p:nvPr userDrawn="1"/>
        </p:nvSpPr>
        <p:spPr>
          <a:xfrm>
            <a:off x="11404163" y="4375790"/>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17" name="Graphic 12">
            <a:extLst>
              <a:ext uri="{FF2B5EF4-FFF2-40B4-BE49-F238E27FC236}">
                <a16:creationId xmlns:a16="http://schemas.microsoft.com/office/drawing/2014/main" id="{437FDA18-E199-E2F6-264B-D9B6E241E574}"/>
              </a:ext>
            </a:extLst>
          </p:cNvPr>
          <p:cNvSpPr/>
          <p:nvPr userDrawn="1"/>
        </p:nvSpPr>
        <p:spPr>
          <a:xfrm>
            <a:off x="653351" y="5192833"/>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Tree>
    <p:extLst>
      <p:ext uri="{BB962C8B-B14F-4D97-AF65-F5344CB8AC3E}">
        <p14:creationId xmlns:p14="http://schemas.microsoft.com/office/powerpoint/2010/main" val="88122271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6_Custom Layout">
    <p:bg>
      <p:bgPr>
        <a:gradFill>
          <a:gsLst>
            <a:gs pos="81987">
              <a:schemeClr val="accent6">
                <a:lumMod val="50000"/>
              </a:schemeClr>
            </a:gs>
            <a:gs pos="35040">
              <a:srgbClr val="020B11"/>
            </a:gs>
            <a:gs pos="11979">
              <a:schemeClr val="accent4">
                <a:lumMod val="50000"/>
              </a:schemeClr>
            </a:gs>
            <a:gs pos="0">
              <a:schemeClr val="accent4"/>
            </a:gs>
            <a:gs pos="99000">
              <a:schemeClr val="tx2"/>
            </a:gs>
          </a:gsLst>
          <a:lin ang="5400000" scaled="1"/>
        </a:gradFill>
        <a:effectLst/>
      </p:bgPr>
    </p:bg>
    <p:spTree>
      <p:nvGrpSpPr>
        <p:cNvPr id="1" name=""/>
        <p:cNvGrpSpPr/>
        <p:nvPr/>
      </p:nvGrpSpPr>
      <p:grpSpPr>
        <a:xfrm>
          <a:off x="0" y="0"/>
          <a:ext cx="0" cy="0"/>
          <a:chOff x="0" y="0"/>
          <a:chExt cx="0" cy="0"/>
        </a:xfrm>
      </p:grpSpPr>
      <p:pic>
        <p:nvPicPr>
          <p:cNvPr id="24" name="Content Placeholder 14">
            <a:extLst>
              <a:ext uri="{FF2B5EF4-FFF2-40B4-BE49-F238E27FC236}">
                <a16:creationId xmlns:a16="http://schemas.microsoft.com/office/drawing/2014/main" id="{BD0D7128-6130-EE47-90ED-D45A35B4385D}"/>
              </a:ext>
            </a:extLst>
          </p:cNvPr>
          <p:cNvPicPr>
            <a:picLocks noChangeAspect="1"/>
          </p:cNvPicPr>
          <p:nvPr userDrawn="1"/>
        </p:nvPicPr>
        <p:blipFill>
          <a:blip r:embed="rId2">
            <a:alphaModFix amt="33000"/>
            <a:extLst>
              <a:ext uri="{BEBA8EAE-BF5A-486C-A8C5-ECC9F3942E4B}">
                <a14:imgProps xmlns:a14="http://schemas.microsoft.com/office/drawing/2010/main">
                  <a14:imgLayer r:embed="rId3">
                    <a14:imgEffect>
                      <a14:brightnessContrast bright="-57000"/>
                    </a14:imgEffect>
                  </a14:imgLayer>
                </a14:imgProps>
              </a:ext>
            </a:extLst>
          </a:blip>
          <a:srcRect t="185" b="185"/>
          <a:stretch/>
        </p:blipFill>
        <p:spPr>
          <a:xfrm>
            <a:off x="-6228" y="3074"/>
            <a:ext cx="12192000" cy="6854926"/>
          </a:xfrm>
          <a:prstGeom prst="rect">
            <a:avLst/>
          </a:prstGeom>
        </p:spPr>
      </p:pic>
      <p:pic>
        <p:nvPicPr>
          <p:cNvPr id="6" name="Content Placeholder 14">
            <a:extLst>
              <a:ext uri="{FF2B5EF4-FFF2-40B4-BE49-F238E27FC236}">
                <a16:creationId xmlns:a16="http://schemas.microsoft.com/office/drawing/2014/main" id="{14AC0A97-7D79-3DBE-FB53-A9EBFD806E06}"/>
              </a:ext>
            </a:extLst>
          </p:cNvPr>
          <p:cNvPicPr>
            <a:picLocks noChangeAspect="1"/>
          </p:cNvPicPr>
          <p:nvPr userDrawn="1"/>
        </p:nvPicPr>
        <p:blipFill rotWithShape="1">
          <a:blip r:embed="rId4"/>
          <a:srcRect l="151" t="2692" r="49052" b="2173"/>
          <a:stretch/>
        </p:blipFill>
        <p:spPr>
          <a:xfrm>
            <a:off x="4459945" y="-6350"/>
            <a:ext cx="7732295" cy="6853863"/>
          </a:xfrm>
          <a:prstGeom prst="rect">
            <a:avLst/>
          </a:prstGeom>
        </p:spPr>
      </p:pic>
      <p:sp>
        <p:nvSpPr>
          <p:cNvPr id="15" name="Rectangle 14">
            <a:extLst>
              <a:ext uri="{FF2B5EF4-FFF2-40B4-BE49-F238E27FC236}">
                <a16:creationId xmlns:a16="http://schemas.microsoft.com/office/drawing/2014/main" id="{694206CF-1482-CF6D-D783-1BB21E6F679A}"/>
              </a:ext>
            </a:extLst>
          </p:cNvPr>
          <p:cNvSpPr/>
          <p:nvPr userDrawn="1"/>
        </p:nvSpPr>
        <p:spPr>
          <a:xfrm>
            <a:off x="5698" y="0"/>
            <a:ext cx="6085171" cy="68580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cxnSp>
        <p:nvCxnSpPr>
          <p:cNvPr id="19" name="Straight Connector 18">
            <a:extLst>
              <a:ext uri="{FF2B5EF4-FFF2-40B4-BE49-F238E27FC236}">
                <a16:creationId xmlns:a16="http://schemas.microsoft.com/office/drawing/2014/main" id="{2C79405F-38DE-C05D-5E87-4D38F54C79B4}"/>
              </a:ext>
            </a:extLst>
          </p:cNvPr>
          <p:cNvCxnSpPr>
            <a:cxnSpLocks/>
          </p:cNvCxnSpPr>
          <p:nvPr userDrawn="1"/>
        </p:nvCxnSpPr>
        <p:spPr>
          <a:xfrm>
            <a:off x="-12590" y="3125038"/>
            <a:ext cx="4804046"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7C904D88-E1BE-F1FA-D405-F55DA966DA84}"/>
              </a:ext>
            </a:extLst>
          </p:cNvPr>
          <p:cNvSpPr/>
          <p:nvPr userDrawn="1"/>
        </p:nvSpPr>
        <p:spPr>
          <a:xfrm>
            <a:off x="705405" y="1144246"/>
            <a:ext cx="126770" cy="126770"/>
          </a:xfrm>
          <a:prstGeom prst="ellipse">
            <a:avLst/>
          </a:prstGeom>
          <a:noFill/>
          <a:ln>
            <a:solidFill>
              <a:schemeClr val="accent4">
                <a:lumMod val="60000"/>
                <a:lumOff val="40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51E83F98-B388-2594-BACB-E3DB652C97D5}"/>
              </a:ext>
            </a:extLst>
          </p:cNvPr>
          <p:cNvSpPr>
            <a:spLocks noGrp="1"/>
          </p:cNvSpPr>
          <p:nvPr>
            <p:ph type="title" hasCustomPrompt="1"/>
          </p:nvPr>
        </p:nvSpPr>
        <p:spPr>
          <a:xfrm>
            <a:off x="1006371" y="1562944"/>
            <a:ext cx="3767257" cy="1358678"/>
          </a:xfrm>
        </p:spPr>
        <p:txBody>
          <a:bodyPr anchor="b">
            <a:noAutofit/>
          </a:bodyPr>
          <a:lstStyle/>
          <a:p>
            <a:r>
              <a:rPr lang="en-US" dirty="0"/>
              <a:t>Click to edit title</a:t>
            </a:r>
          </a:p>
        </p:txBody>
      </p:sp>
      <p:sp>
        <p:nvSpPr>
          <p:cNvPr id="28" name="Text Placeholder 3">
            <a:extLst>
              <a:ext uri="{FF2B5EF4-FFF2-40B4-BE49-F238E27FC236}">
                <a16:creationId xmlns:a16="http://schemas.microsoft.com/office/drawing/2014/main" id="{04BA031E-69C2-025F-5A62-37A61D3D5101}"/>
              </a:ext>
            </a:extLst>
          </p:cNvPr>
          <p:cNvSpPr>
            <a:spLocks noGrp="1"/>
          </p:cNvSpPr>
          <p:nvPr>
            <p:ph type="body" sz="quarter" idx="13"/>
          </p:nvPr>
        </p:nvSpPr>
        <p:spPr>
          <a:xfrm>
            <a:off x="1006371" y="3426703"/>
            <a:ext cx="3767257" cy="2616883"/>
          </a:xfrm>
        </p:spPr>
        <p:txBody>
          <a:bodyPr>
            <a:noAutofit/>
          </a:bodyPr>
          <a:lstStyle>
            <a:lvl1pPr>
              <a:lnSpc>
                <a:spcPct val="100000"/>
              </a:lnSpc>
              <a:defRPr sz="1600">
                <a:solidFill>
                  <a:schemeClr val="bg1"/>
                </a:solidFill>
                <a:latin typeface="+mn-lt"/>
              </a:defRPr>
            </a:lvl1pPr>
          </a:lstStyle>
          <a:p>
            <a:pPr lvl="0"/>
            <a:r>
              <a:rPr lang="en-US"/>
              <a:t>Click to edit Master text styles</a:t>
            </a:r>
          </a:p>
        </p:txBody>
      </p:sp>
      <p:sp>
        <p:nvSpPr>
          <p:cNvPr id="16" name="Footer Placeholder 4">
            <a:extLst>
              <a:ext uri="{FF2B5EF4-FFF2-40B4-BE49-F238E27FC236}">
                <a16:creationId xmlns:a16="http://schemas.microsoft.com/office/drawing/2014/main" id="{BA6CCC38-0DC7-93AB-5678-4FB88CE97B4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Scientific findings</a:t>
            </a:r>
          </a:p>
        </p:txBody>
      </p:sp>
      <p:sp>
        <p:nvSpPr>
          <p:cNvPr id="17" name="Slide Number Placeholder 5">
            <a:extLst>
              <a:ext uri="{FF2B5EF4-FFF2-40B4-BE49-F238E27FC236}">
                <a16:creationId xmlns:a16="http://schemas.microsoft.com/office/drawing/2014/main" id="{615ED02F-D1E1-9C00-BD42-A95D595EFB48}"/>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
        <p:nvSpPr>
          <p:cNvPr id="18" name="Graphic 12">
            <a:extLst>
              <a:ext uri="{FF2B5EF4-FFF2-40B4-BE49-F238E27FC236}">
                <a16:creationId xmlns:a16="http://schemas.microsoft.com/office/drawing/2014/main" id="{1D8F0816-C429-D32E-058B-33405874DFA7}"/>
              </a:ext>
            </a:extLst>
          </p:cNvPr>
          <p:cNvSpPr/>
          <p:nvPr userDrawn="1"/>
        </p:nvSpPr>
        <p:spPr>
          <a:xfrm>
            <a:off x="468157" y="1963496"/>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Tree>
    <p:extLst>
      <p:ext uri="{BB962C8B-B14F-4D97-AF65-F5344CB8AC3E}">
        <p14:creationId xmlns:p14="http://schemas.microsoft.com/office/powerpoint/2010/main" val="23782607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chemeClr val="tx1"/>
            </a:gs>
            <a:gs pos="99000">
              <a:srgbClr val="05202E"/>
            </a:gs>
          </a:gsLst>
          <a:lin ang="5400000" scaled="1"/>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C3EA418-19D1-0D4D-BE52-40A86E32FBF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12BAE0C-5187-A64D-A481-E69245670354}"/>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F9759C05-48F5-9346-8256-5B61C6990EC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noAutofit/>
          </a:bodyPr>
          <a:lstStyle>
            <a:lvl1pPr algn="l">
              <a:defRPr sz="1200">
                <a:solidFill>
                  <a:schemeClr val="bg1"/>
                </a:solidFill>
                <a:latin typeface="+mj-lt"/>
                <a:cs typeface="Biome" panose="020B0503030204020804" pitchFamily="34" charset="0"/>
              </a:defRPr>
            </a:lvl1pPr>
          </a:lstStyle>
          <a:p>
            <a:endParaRPr lang="en-US" dirty="0"/>
          </a:p>
        </p:txBody>
      </p:sp>
      <p:sp>
        <p:nvSpPr>
          <p:cNvPr id="5" name="Footer Placeholder 4">
            <a:extLst>
              <a:ext uri="{FF2B5EF4-FFF2-40B4-BE49-F238E27FC236}">
                <a16:creationId xmlns:a16="http://schemas.microsoft.com/office/drawing/2014/main" id="{84175D63-7351-9C4A-AEE0-10E27B3B645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bg1"/>
                </a:solidFill>
                <a:latin typeface="+mj-lt"/>
                <a:cs typeface="Biome" panose="020B0503030204020804" pitchFamily="34" charset="0"/>
              </a:defRPr>
            </a:lvl1pPr>
          </a:lstStyle>
          <a:p>
            <a:r>
              <a:rPr lang="en-US" dirty="0"/>
              <a:t>Scientific findings</a:t>
            </a:r>
          </a:p>
        </p:txBody>
      </p:sp>
      <p:sp>
        <p:nvSpPr>
          <p:cNvPr id="6" name="Slide Number Placeholder 5">
            <a:extLst>
              <a:ext uri="{FF2B5EF4-FFF2-40B4-BE49-F238E27FC236}">
                <a16:creationId xmlns:a16="http://schemas.microsoft.com/office/drawing/2014/main" id="{7350889F-2BBA-5F45-95BC-BEA66881675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noAutofit/>
          </a:bodyPr>
          <a:lstStyle>
            <a:lvl1pPr algn="r">
              <a:defRPr sz="1200">
                <a:solidFill>
                  <a:schemeClr val="bg1"/>
                </a:solidFill>
                <a:latin typeface="+mj-lt"/>
                <a:cs typeface="Biome" panose="020B0503030204020804" pitchFamily="34" charset="0"/>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1955693199"/>
      </p:ext>
    </p:extLst>
  </p:cSld>
  <p:clrMap bg1="lt1" tx1="dk1" bg2="lt2" tx2="dk2" accent1="accent1" accent2="accent2" accent3="accent3" accent4="accent4" accent5="accent5" accent6="accent6" hlink="hlink" folHlink="folHlink"/>
  <p:sldLayoutIdLst>
    <p:sldLayoutId id="2147483657" r:id="rId1"/>
    <p:sldLayoutId id="2147483661" r:id="rId2"/>
    <p:sldLayoutId id="2147483658" r:id="rId3"/>
    <p:sldLayoutId id="2147483664" r:id="rId4"/>
    <p:sldLayoutId id="2147483650" r:id="rId5"/>
    <p:sldLayoutId id="2147483666" r:id="rId6"/>
    <p:sldLayoutId id="2147483659" r:id="rId7"/>
    <p:sldLayoutId id="2147483660" r:id="rId8"/>
    <p:sldLayoutId id="2147483663" r:id="rId9"/>
  </p:sldLayoutIdLst>
  <p:hf hdr="0" dt="0"/>
  <p:txStyles>
    <p:titleStyle>
      <a:lvl1pPr algn="l" defTabSz="914400" rtl="0" eaLnBrk="1" latinLnBrk="0" hangingPunct="1">
        <a:lnSpc>
          <a:spcPct val="90000"/>
        </a:lnSpc>
        <a:spcBef>
          <a:spcPct val="0"/>
        </a:spcBef>
        <a:buNone/>
        <a:defRPr sz="4400" kern="1200">
          <a:solidFill>
            <a:schemeClr val="bg1"/>
          </a:solidFill>
          <a:latin typeface="+mj-lt"/>
          <a:ea typeface="+mj-ea"/>
          <a:cs typeface="Biome" panose="020B05030302040208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accent3"/>
          </a:solidFill>
          <a:latin typeface="+mj-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8" Type="http://schemas.openxmlformats.org/officeDocument/2006/relationships/customXml" Target="../ink/ink3.xml"/><Relationship Id="rId13"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19.png"/><Relationship Id="rId12" Type="http://schemas.openxmlformats.org/officeDocument/2006/relationships/customXml" Target="../ink/ink5.xml"/><Relationship Id="rId2" Type="http://schemas.openxmlformats.org/officeDocument/2006/relationships/image" Target="../media/image16.png"/><Relationship Id="rId1" Type="http://schemas.openxmlformats.org/officeDocument/2006/relationships/slideLayout" Target="../slideLayouts/slideLayout9.xml"/><Relationship Id="rId6" Type="http://schemas.openxmlformats.org/officeDocument/2006/relationships/customXml" Target="../ink/ink2.xml"/><Relationship Id="rId11" Type="http://schemas.openxmlformats.org/officeDocument/2006/relationships/image" Target="../media/image21.png"/><Relationship Id="rId5" Type="http://schemas.openxmlformats.org/officeDocument/2006/relationships/image" Target="../media/image18.png"/><Relationship Id="rId10" Type="http://schemas.openxmlformats.org/officeDocument/2006/relationships/customXml" Target="../ink/ink4.xml"/><Relationship Id="rId4" Type="http://schemas.openxmlformats.org/officeDocument/2006/relationships/customXml" Target="../ink/ink1.xml"/><Relationship Id="rId9"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customXml" Target="../ink/ink6.xml"/><Relationship Id="rId1" Type="http://schemas.openxmlformats.org/officeDocument/2006/relationships/slideLayout" Target="../slideLayouts/slideLayout9.xml"/><Relationship Id="rId4" Type="http://schemas.openxmlformats.org/officeDocument/2006/relationships/image" Target="../media/image24.jpeg"/></Relationships>
</file>

<file path=ppt/slides/_rels/slide17.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8" Type="http://schemas.openxmlformats.org/officeDocument/2006/relationships/hyperlink" Target="https://www.youtube.com/watch?app=desktop&amp;v=EHwWO0kWkg0" TargetMode="External"/><Relationship Id="rId13" Type="http://schemas.openxmlformats.org/officeDocument/2006/relationships/customXml" Target="../ink/ink7.xml"/><Relationship Id="rId18" Type="http://schemas.openxmlformats.org/officeDocument/2006/relationships/image" Target="../media/image30.png"/><Relationship Id="rId3" Type="http://schemas.openxmlformats.org/officeDocument/2006/relationships/hyperlink" Target="https://www.reddit.com/r/ufc/comments/qc04j3/the_size_difference_between_the_smallest_and/" TargetMode="External"/><Relationship Id="rId7" Type="http://schemas.openxmlformats.org/officeDocument/2006/relationships/hyperlink" Target="https://www.reddit.com/r/ufc/comments/10zu4t4/josh_emmetts_weight_cut_is_brutal_wtf/" TargetMode="External"/><Relationship Id="rId12" Type="http://schemas.openxmlformats.org/officeDocument/2006/relationships/hyperlink" Target="https://www.eurosport.com/mixed-martial-arts/ufc/2023/ufc-world-champions-2023-who-are-the-current-belt-holders-which-belts-do-jon-jones-alexa-grasso-hold_sto9660682/story.shtml" TargetMode="External"/><Relationship Id="rId17" Type="http://schemas.openxmlformats.org/officeDocument/2006/relationships/customXml" Target="../ink/ink9.xml"/><Relationship Id="rId2" Type="http://schemas.openxmlformats.org/officeDocument/2006/relationships/hyperlink" Target="https://twitter.com/TonyFergusonXT/status/1055714956568489984" TargetMode="External"/><Relationship Id="rId16" Type="http://schemas.openxmlformats.org/officeDocument/2006/relationships/image" Target="../media/image29.png"/><Relationship Id="rId1" Type="http://schemas.openxmlformats.org/officeDocument/2006/relationships/slideLayout" Target="../slideLayouts/slideLayout9.xml"/><Relationship Id="rId6" Type="http://schemas.openxmlformats.org/officeDocument/2006/relationships/hyperlink" Target="https://www.reddit.com/r/ufc/comments/qv72hg/heavyweight_francis_ngannou_standing_next_to/" TargetMode="External"/><Relationship Id="rId11" Type="http://schemas.openxmlformats.org/officeDocument/2006/relationships/hyperlink" Target="https://www.linkedin.com/pulse/how-increase-your-chances-winning-football-betting-deepak-gupta/" TargetMode="External"/><Relationship Id="rId5" Type="http://schemas.openxmlformats.org/officeDocument/2006/relationships/hyperlink" Target="https://www.ncbi.nlm.nih.gov/pmc/articles/PMC6537320/" TargetMode="External"/><Relationship Id="rId15" Type="http://schemas.openxmlformats.org/officeDocument/2006/relationships/customXml" Target="../ink/ink8.xml"/><Relationship Id="rId10" Type="http://schemas.openxmlformats.org/officeDocument/2006/relationships/hyperlink" Target="https://ufcstore.com/collections/ufc-equipment-gloves" TargetMode="External"/><Relationship Id="rId4" Type="http://schemas.openxmlformats.org/officeDocument/2006/relationships/hyperlink" Target="http://ufcstats.com/statistics/events/completed" TargetMode="External"/><Relationship Id="rId9" Type="http://schemas.openxmlformats.org/officeDocument/2006/relationships/hyperlink" Target="https://www.reddit.com/r/ufc/comments/qe8clv/if_the_ufc_rebranded_and_had_an_nbastyle/" TargetMode="External"/><Relationship Id="rId14" Type="http://schemas.openxmlformats.org/officeDocument/2006/relationships/image" Target="../media/image28.png"/></Relationships>
</file>

<file path=ppt/slides/_rels/slide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3.xml"/><Relationship Id="rId5" Type="http://schemas.openxmlformats.org/officeDocument/2006/relationships/image" Target="../media/image8.jpeg"/><Relationship Id="rId4" Type="http://schemas.openxmlformats.org/officeDocument/2006/relationships/image" Target="../media/image7.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ufcstats.com/statistics/events/completed" TargetMode="Externa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a:extLst>
              <a:ext uri="{FF2B5EF4-FFF2-40B4-BE49-F238E27FC236}">
                <a16:creationId xmlns:a16="http://schemas.microsoft.com/office/drawing/2014/main" id="{2981AB9E-AF0F-CAD0-2DD2-D640FB871E66}"/>
              </a:ext>
            </a:extLst>
          </p:cNvPr>
          <p:cNvSpPr>
            <a:spLocks noGrp="1"/>
          </p:cNvSpPr>
          <p:nvPr>
            <p:ph type="subTitle" idx="1"/>
          </p:nvPr>
        </p:nvSpPr>
        <p:spPr>
          <a:xfrm>
            <a:off x="67113" y="2667700"/>
            <a:ext cx="12046590" cy="2038524"/>
          </a:xfrm>
        </p:spPr>
        <p:txBody>
          <a:bodyPr/>
          <a:lstStyle/>
          <a:p>
            <a:r>
              <a:rPr lang="en-US" dirty="0"/>
              <a:t>Impacts</a:t>
            </a:r>
            <a:r>
              <a:rPr lang="en-US" sz="4000" dirty="0"/>
              <a:t> of TKO/KO   losses for a UFC fighter</a:t>
            </a:r>
          </a:p>
          <a:p>
            <a:endParaRPr lang="en-US" dirty="0"/>
          </a:p>
        </p:txBody>
      </p:sp>
      <p:sp>
        <p:nvSpPr>
          <p:cNvPr id="3" name="Text Placeholder 2">
            <a:extLst>
              <a:ext uri="{FF2B5EF4-FFF2-40B4-BE49-F238E27FC236}">
                <a16:creationId xmlns:a16="http://schemas.microsoft.com/office/drawing/2014/main" id="{B8DDCA66-AFF2-6563-D886-02501959F735}"/>
              </a:ext>
            </a:extLst>
          </p:cNvPr>
          <p:cNvSpPr>
            <a:spLocks noGrp="1"/>
          </p:cNvSpPr>
          <p:nvPr>
            <p:ph type="body" sz="quarter" idx="10"/>
          </p:nvPr>
        </p:nvSpPr>
        <p:spPr/>
        <p:txBody>
          <a:bodyPr/>
          <a:lstStyle/>
          <a:p>
            <a:r>
              <a:rPr lang="en-US" dirty="0"/>
              <a:t>A study by: Artem Petrishchev &amp; Kobe Louis</a:t>
            </a:r>
          </a:p>
        </p:txBody>
      </p:sp>
    </p:spTree>
    <p:extLst>
      <p:ext uri="{BB962C8B-B14F-4D97-AF65-F5344CB8AC3E}">
        <p14:creationId xmlns:p14="http://schemas.microsoft.com/office/powerpoint/2010/main" val="24980314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1DEB00A-2030-7241-16B2-C12E2800F680}"/>
              </a:ext>
            </a:extLst>
          </p:cNvPr>
          <p:cNvSpPr>
            <a:spLocks noGrp="1"/>
          </p:cNvSpPr>
          <p:nvPr>
            <p:ph type="title"/>
          </p:nvPr>
        </p:nvSpPr>
        <p:spPr/>
        <p:txBody>
          <a:bodyPr/>
          <a:lstStyle/>
          <a:p>
            <a:r>
              <a:rPr lang="en-US" dirty="0"/>
              <a:t>Initial Findings</a:t>
            </a:r>
          </a:p>
        </p:txBody>
      </p:sp>
      <p:sp>
        <p:nvSpPr>
          <p:cNvPr id="8" name="Slide Number Placeholder 7">
            <a:extLst>
              <a:ext uri="{FF2B5EF4-FFF2-40B4-BE49-F238E27FC236}">
                <a16:creationId xmlns:a16="http://schemas.microsoft.com/office/drawing/2014/main" id="{53640CD6-1CBD-4FBE-258B-28D1D8091A61}"/>
              </a:ext>
            </a:extLst>
          </p:cNvPr>
          <p:cNvSpPr>
            <a:spLocks noGrp="1"/>
          </p:cNvSpPr>
          <p:nvPr>
            <p:ph type="sldNum" sz="quarter" idx="12"/>
          </p:nvPr>
        </p:nvSpPr>
        <p:spPr/>
        <p:txBody>
          <a:bodyPr/>
          <a:lstStyle/>
          <a:p>
            <a:fld id="{FE024F78-56A6-7740-B68D-8D4D026EDF3F}" type="slidenum">
              <a:rPr lang="en-US" smtClean="0"/>
              <a:pPr/>
              <a:t>10</a:t>
            </a:fld>
            <a:endParaRPr lang="en-US" dirty="0"/>
          </a:p>
        </p:txBody>
      </p:sp>
      <p:pic>
        <p:nvPicPr>
          <p:cNvPr id="13" name="Picture 12">
            <a:extLst>
              <a:ext uri="{FF2B5EF4-FFF2-40B4-BE49-F238E27FC236}">
                <a16:creationId xmlns:a16="http://schemas.microsoft.com/office/drawing/2014/main" id="{8AF47CFA-3042-3A70-F87D-0E78BA270BA9}"/>
              </a:ext>
            </a:extLst>
          </p:cNvPr>
          <p:cNvPicPr>
            <a:picLocks noChangeAspect="1"/>
          </p:cNvPicPr>
          <p:nvPr/>
        </p:nvPicPr>
        <p:blipFill>
          <a:blip r:embed="rId2"/>
          <a:stretch>
            <a:fillRect/>
          </a:stretch>
        </p:blipFill>
        <p:spPr>
          <a:xfrm>
            <a:off x="1589314" y="1469919"/>
            <a:ext cx="9013372" cy="5121404"/>
          </a:xfrm>
          <a:prstGeom prst="rect">
            <a:avLst/>
          </a:prstGeom>
        </p:spPr>
      </p:pic>
    </p:spTree>
    <p:extLst>
      <p:ext uri="{BB962C8B-B14F-4D97-AF65-F5344CB8AC3E}">
        <p14:creationId xmlns:p14="http://schemas.microsoft.com/office/powerpoint/2010/main" val="12506343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78B6A01-5CD0-C080-08DE-E8C976F2193E}"/>
              </a:ext>
            </a:extLst>
          </p:cNvPr>
          <p:cNvSpPr>
            <a:spLocks noGrp="1"/>
          </p:cNvSpPr>
          <p:nvPr>
            <p:ph type="title"/>
          </p:nvPr>
        </p:nvSpPr>
        <p:spPr/>
        <p:txBody>
          <a:bodyPr/>
          <a:lstStyle/>
          <a:p>
            <a:r>
              <a:rPr lang="en-US" dirty="0"/>
              <a:t>Initial Findings</a:t>
            </a:r>
          </a:p>
        </p:txBody>
      </p:sp>
      <p:sp>
        <p:nvSpPr>
          <p:cNvPr id="8" name="Slide Number Placeholder 7">
            <a:extLst>
              <a:ext uri="{FF2B5EF4-FFF2-40B4-BE49-F238E27FC236}">
                <a16:creationId xmlns:a16="http://schemas.microsoft.com/office/drawing/2014/main" id="{18AF1A45-96E7-8AE8-20C9-11D4E158F93C}"/>
              </a:ext>
            </a:extLst>
          </p:cNvPr>
          <p:cNvSpPr>
            <a:spLocks noGrp="1"/>
          </p:cNvSpPr>
          <p:nvPr>
            <p:ph type="sldNum" sz="quarter" idx="12"/>
          </p:nvPr>
        </p:nvSpPr>
        <p:spPr/>
        <p:txBody>
          <a:bodyPr/>
          <a:lstStyle/>
          <a:p>
            <a:fld id="{FE024F78-56A6-7740-B68D-8D4D026EDF3F}" type="slidenum">
              <a:rPr lang="en-US" smtClean="0"/>
              <a:pPr/>
              <a:t>11</a:t>
            </a:fld>
            <a:endParaRPr lang="en-US" dirty="0"/>
          </a:p>
        </p:txBody>
      </p:sp>
      <p:pic>
        <p:nvPicPr>
          <p:cNvPr id="9" name="Picture 8">
            <a:extLst>
              <a:ext uri="{FF2B5EF4-FFF2-40B4-BE49-F238E27FC236}">
                <a16:creationId xmlns:a16="http://schemas.microsoft.com/office/drawing/2014/main" id="{954CD44A-C5AF-3DC1-01FE-AAB726EBD4FB}"/>
              </a:ext>
            </a:extLst>
          </p:cNvPr>
          <p:cNvPicPr>
            <a:picLocks noChangeAspect="1"/>
          </p:cNvPicPr>
          <p:nvPr/>
        </p:nvPicPr>
        <p:blipFill>
          <a:blip r:embed="rId2"/>
          <a:stretch>
            <a:fillRect/>
          </a:stretch>
        </p:blipFill>
        <p:spPr>
          <a:xfrm>
            <a:off x="1362269" y="1376362"/>
            <a:ext cx="9638523" cy="5043274"/>
          </a:xfrm>
          <a:prstGeom prst="rect">
            <a:avLst/>
          </a:prstGeom>
        </p:spPr>
      </p:pic>
    </p:spTree>
    <p:extLst>
      <p:ext uri="{BB962C8B-B14F-4D97-AF65-F5344CB8AC3E}">
        <p14:creationId xmlns:p14="http://schemas.microsoft.com/office/powerpoint/2010/main" val="33586455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E99A48-AF8C-3538-CC7B-DC7F509AD7BA}"/>
              </a:ext>
            </a:extLst>
          </p:cNvPr>
          <p:cNvSpPr>
            <a:spLocks noGrp="1"/>
          </p:cNvSpPr>
          <p:nvPr>
            <p:ph type="title"/>
          </p:nvPr>
        </p:nvSpPr>
        <p:spPr/>
        <p:txBody>
          <a:bodyPr/>
          <a:lstStyle/>
          <a:p>
            <a:r>
              <a:rPr lang="en-US" dirty="0"/>
              <a:t>Notable facts</a:t>
            </a:r>
          </a:p>
        </p:txBody>
      </p:sp>
      <p:sp>
        <p:nvSpPr>
          <p:cNvPr id="12" name="Slide Number Placeholder 11">
            <a:extLst>
              <a:ext uri="{FF2B5EF4-FFF2-40B4-BE49-F238E27FC236}">
                <a16:creationId xmlns:a16="http://schemas.microsoft.com/office/drawing/2014/main" id="{761D5C1B-39FE-2949-16D4-283AB532DBE1}"/>
              </a:ext>
            </a:extLst>
          </p:cNvPr>
          <p:cNvSpPr>
            <a:spLocks noGrp="1"/>
          </p:cNvSpPr>
          <p:nvPr>
            <p:ph type="sldNum" sz="quarter" idx="12"/>
          </p:nvPr>
        </p:nvSpPr>
        <p:spPr/>
        <p:txBody>
          <a:bodyPr/>
          <a:lstStyle/>
          <a:p>
            <a:fld id="{FE024F78-56A6-7740-B68D-8D4D026EDF3F}" type="slidenum">
              <a:rPr lang="en-US" smtClean="0"/>
              <a:pPr/>
              <a:t>12</a:t>
            </a:fld>
            <a:endParaRPr lang="en-US" dirty="0"/>
          </a:p>
        </p:txBody>
      </p:sp>
      <p:sp>
        <p:nvSpPr>
          <p:cNvPr id="19" name="TextBox 18">
            <a:extLst>
              <a:ext uri="{FF2B5EF4-FFF2-40B4-BE49-F238E27FC236}">
                <a16:creationId xmlns:a16="http://schemas.microsoft.com/office/drawing/2014/main" id="{25241222-6BFB-8277-2F99-F1FE3060B787}"/>
              </a:ext>
            </a:extLst>
          </p:cNvPr>
          <p:cNvSpPr txBox="1"/>
          <p:nvPr/>
        </p:nvSpPr>
        <p:spPr>
          <a:xfrm>
            <a:off x="1110343" y="1604865"/>
            <a:ext cx="9806473" cy="3416320"/>
          </a:xfrm>
          <a:prstGeom prst="rect">
            <a:avLst/>
          </a:prstGeom>
          <a:noFill/>
        </p:spPr>
        <p:txBody>
          <a:bodyPr wrap="square" rtlCol="0">
            <a:spAutoFit/>
          </a:bodyPr>
          <a:lstStyle/>
          <a:p>
            <a:r>
              <a:rPr lang="en-US" dirty="0">
                <a:solidFill>
                  <a:schemeClr val="bg1"/>
                </a:solidFill>
              </a:rPr>
              <a:t>- Highest Percentage of TKO/KO’s occur in the heavyweight division, roughly 50% of all fights in that weight class end by TKO/KO</a:t>
            </a:r>
          </a:p>
          <a:p>
            <a:endParaRPr lang="en-US" dirty="0">
              <a:solidFill>
                <a:schemeClr val="bg1"/>
              </a:solidFill>
            </a:endParaRPr>
          </a:p>
          <a:p>
            <a:r>
              <a:rPr lang="en-US" dirty="0">
                <a:solidFill>
                  <a:schemeClr val="bg1"/>
                </a:solidFill>
              </a:rPr>
              <a:t>- Least Percentage of TKO/KO’s occur in the both the lightest weight classes for both females and males, respectively 125 </a:t>
            </a:r>
            <a:r>
              <a:rPr lang="en-US" dirty="0" err="1">
                <a:solidFill>
                  <a:schemeClr val="bg1"/>
                </a:solidFill>
              </a:rPr>
              <a:t>lbs</a:t>
            </a:r>
            <a:r>
              <a:rPr lang="en-US" dirty="0">
                <a:solidFill>
                  <a:schemeClr val="bg1"/>
                </a:solidFill>
              </a:rPr>
              <a:t> for Males, and 115 </a:t>
            </a:r>
            <a:r>
              <a:rPr lang="en-US" dirty="0" err="1">
                <a:solidFill>
                  <a:schemeClr val="bg1"/>
                </a:solidFill>
              </a:rPr>
              <a:t>lbs</a:t>
            </a:r>
            <a:r>
              <a:rPr lang="en-US" dirty="0">
                <a:solidFill>
                  <a:schemeClr val="bg1"/>
                </a:solidFill>
              </a:rPr>
              <a:t> for Females</a:t>
            </a:r>
          </a:p>
          <a:p>
            <a:endParaRPr lang="en-US" dirty="0">
              <a:solidFill>
                <a:schemeClr val="bg1"/>
              </a:solidFill>
            </a:endParaRPr>
          </a:p>
          <a:p>
            <a:r>
              <a:rPr lang="en-US" dirty="0">
                <a:solidFill>
                  <a:schemeClr val="bg1"/>
                </a:solidFill>
              </a:rPr>
              <a:t>- There are more fights occurring at Lightweight (155lbs) than any other weight class, this is also backed up the by fact that Lightweight is the most achievable weight class for most people considering genetics </a:t>
            </a:r>
          </a:p>
          <a:p>
            <a:endParaRPr lang="en-US" dirty="0">
              <a:solidFill>
                <a:schemeClr val="bg1"/>
              </a:solidFill>
            </a:endParaRPr>
          </a:p>
          <a:p>
            <a:endParaRPr lang="en-US" dirty="0">
              <a:solidFill>
                <a:schemeClr val="bg1"/>
              </a:solidFill>
            </a:endParaRPr>
          </a:p>
          <a:p>
            <a:endParaRPr lang="en-US" dirty="0">
              <a:solidFill>
                <a:schemeClr val="bg1"/>
              </a:solidFill>
            </a:endParaRPr>
          </a:p>
        </p:txBody>
      </p:sp>
      <p:pic>
        <p:nvPicPr>
          <p:cNvPr id="6146" name="Picture 2" descr="Heavyweight Francis Ngannou standing next to strawweight Tabatha Ricci : r/ ufc">
            <a:extLst>
              <a:ext uri="{FF2B5EF4-FFF2-40B4-BE49-F238E27FC236}">
                <a16:creationId xmlns:a16="http://schemas.microsoft.com/office/drawing/2014/main" id="{FE3E2A13-D76F-90C4-3298-21A8B47777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28362" y="4018327"/>
            <a:ext cx="2796638" cy="2606311"/>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The size difference between the smallest and biggest champs. From Ngannou's  Instagram : r/ufc">
            <a:extLst>
              <a:ext uri="{FF2B5EF4-FFF2-40B4-BE49-F238E27FC236}">
                <a16:creationId xmlns:a16="http://schemas.microsoft.com/office/drawing/2014/main" id="{326685CA-22E0-4268-32C1-6F5B6BE1B6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33784" y="4018327"/>
            <a:ext cx="2221537" cy="26762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92717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4D57C4-CC71-1F01-828C-BC1B630951E6}"/>
              </a:ext>
            </a:extLst>
          </p:cNvPr>
          <p:cNvSpPr>
            <a:spLocks noGrp="1"/>
          </p:cNvSpPr>
          <p:nvPr>
            <p:ph type="title"/>
          </p:nvPr>
        </p:nvSpPr>
        <p:spPr/>
        <p:txBody>
          <a:bodyPr/>
          <a:lstStyle/>
          <a:p>
            <a:r>
              <a:rPr lang="en-US" dirty="0"/>
              <a:t>Methodologies explored</a:t>
            </a:r>
          </a:p>
        </p:txBody>
      </p:sp>
      <p:sp>
        <p:nvSpPr>
          <p:cNvPr id="10" name="Slide Number Placeholder 9">
            <a:extLst>
              <a:ext uri="{FF2B5EF4-FFF2-40B4-BE49-F238E27FC236}">
                <a16:creationId xmlns:a16="http://schemas.microsoft.com/office/drawing/2014/main" id="{DCB56F7D-10E5-4575-22F0-CC7A883D6551}"/>
              </a:ext>
            </a:extLst>
          </p:cNvPr>
          <p:cNvSpPr>
            <a:spLocks noGrp="1"/>
          </p:cNvSpPr>
          <p:nvPr>
            <p:ph type="sldNum" sz="quarter" idx="12"/>
          </p:nvPr>
        </p:nvSpPr>
        <p:spPr/>
        <p:txBody>
          <a:bodyPr/>
          <a:lstStyle/>
          <a:p>
            <a:fld id="{FE024F78-56A6-7740-B68D-8D4D026EDF3F}" type="slidenum">
              <a:rPr lang="en-US" smtClean="0"/>
              <a:pPr/>
              <a:t>13</a:t>
            </a:fld>
            <a:endParaRPr lang="en-US" dirty="0"/>
          </a:p>
        </p:txBody>
      </p:sp>
      <p:cxnSp>
        <p:nvCxnSpPr>
          <p:cNvPr id="8" name="Straight Connector 7">
            <a:extLst>
              <a:ext uri="{FF2B5EF4-FFF2-40B4-BE49-F238E27FC236}">
                <a16:creationId xmlns:a16="http://schemas.microsoft.com/office/drawing/2014/main" id="{39015C22-9EE1-266B-0D3F-CC2AC08DED01}"/>
              </a:ext>
              <a:ext uri="{C183D7F6-B498-43B3-948B-1728B52AA6E4}">
                <adec:decorative xmlns:adec="http://schemas.microsoft.com/office/drawing/2017/decorative" val="1"/>
              </a:ext>
            </a:extLst>
          </p:cNvPr>
          <p:cNvCxnSpPr>
            <a:cxnSpLocks/>
          </p:cNvCxnSpPr>
          <p:nvPr/>
        </p:nvCxnSpPr>
        <p:spPr>
          <a:xfrm>
            <a:off x="1494452" y="2611476"/>
            <a:ext cx="6430349"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C96E64CC-6636-783C-7813-4405FB251D59}"/>
              </a:ext>
            </a:extLst>
          </p:cNvPr>
          <p:cNvSpPr txBox="1"/>
          <p:nvPr/>
        </p:nvSpPr>
        <p:spPr>
          <a:xfrm>
            <a:off x="1435545" y="1486307"/>
            <a:ext cx="10095723" cy="4524315"/>
          </a:xfrm>
          <a:prstGeom prst="rect">
            <a:avLst/>
          </a:prstGeom>
          <a:noFill/>
        </p:spPr>
        <p:txBody>
          <a:bodyPr wrap="square" rtlCol="0">
            <a:spAutoFit/>
          </a:bodyPr>
          <a:lstStyle/>
          <a:p>
            <a:endParaRPr lang="en-US" dirty="0">
              <a:solidFill>
                <a:schemeClr val="bg1"/>
              </a:solidFill>
            </a:endParaRPr>
          </a:p>
          <a:p>
            <a:r>
              <a:rPr lang="en-US" dirty="0">
                <a:solidFill>
                  <a:schemeClr val="bg1"/>
                </a:solidFill>
              </a:rPr>
              <a:t>Observational Study (refer to </a:t>
            </a:r>
            <a:r>
              <a:rPr lang="en-US" dirty="0" err="1">
                <a:solidFill>
                  <a:schemeClr val="bg1"/>
                </a:solidFill>
              </a:rPr>
              <a:t>Linbo’s</a:t>
            </a:r>
            <a:r>
              <a:rPr lang="en-US" dirty="0">
                <a:solidFill>
                  <a:schemeClr val="bg1"/>
                </a:solidFill>
              </a:rPr>
              <a:t> Lecture 3 )</a:t>
            </a:r>
          </a:p>
          <a:p>
            <a:endParaRPr lang="en-US" dirty="0">
              <a:solidFill>
                <a:schemeClr val="bg1"/>
              </a:solidFill>
            </a:endParaRPr>
          </a:p>
          <a:p>
            <a:pPr marL="342900" indent="-342900">
              <a:buAutoNum type="arabicPeriod"/>
            </a:pPr>
            <a:endParaRPr lang="en-US" dirty="0">
              <a:solidFill>
                <a:schemeClr val="bg1"/>
              </a:solidFill>
            </a:endParaRPr>
          </a:p>
          <a:p>
            <a:pPr marL="342900" indent="-342900">
              <a:buAutoNum type="arabicPeriod"/>
            </a:pPr>
            <a:endParaRPr lang="en-US" dirty="0">
              <a:solidFill>
                <a:schemeClr val="bg1"/>
              </a:solidFill>
            </a:endParaRPr>
          </a:p>
          <a:p>
            <a:pPr marL="342900" indent="-342900">
              <a:buAutoNum type="arabicPeriod"/>
            </a:pPr>
            <a:r>
              <a:rPr lang="en-US" dirty="0">
                <a:solidFill>
                  <a:schemeClr val="bg1"/>
                </a:solidFill>
              </a:rPr>
              <a:t>PSM</a:t>
            </a:r>
          </a:p>
          <a:p>
            <a:r>
              <a:rPr lang="en-US" dirty="0">
                <a:solidFill>
                  <a:schemeClr val="bg1"/>
                </a:solidFill>
              </a:rPr>
              <a:t>	- Matching ( Nearest Neighbors )</a:t>
            </a:r>
          </a:p>
          <a:p>
            <a:r>
              <a:rPr lang="en-US" dirty="0">
                <a:solidFill>
                  <a:schemeClr val="bg1"/>
                </a:solidFill>
              </a:rPr>
              <a:t>	</a:t>
            </a:r>
          </a:p>
          <a:p>
            <a:endParaRPr lang="en-US" dirty="0">
              <a:solidFill>
                <a:schemeClr val="bg1"/>
              </a:solidFill>
            </a:endParaRPr>
          </a:p>
          <a:p>
            <a:r>
              <a:rPr lang="en-US" dirty="0">
                <a:solidFill>
                  <a:schemeClr val="bg1"/>
                </a:solidFill>
              </a:rPr>
              <a:t>- PSM was utilized to reduce the impact of confounding variables, balance observed covariates between our treatment and control groups</a:t>
            </a:r>
          </a:p>
          <a:p>
            <a:endParaRPr lang="en-US" dirty="0">
              <a:solidFill>
                <a:schemeClr val="bg1"/>
              </a:solidFill>
            </a:endParaRPr>
          </a:p>
          <a:p>
            <a:r>
              <a:rPr lang="en-US" dirty="0">
                <a:solidFill>
                  <a:schemeClr val="bg1"/>
                </a:solidFill>
              </a:rPr>
              <a:t>2. Regression</a:t>
            </a:r>
          </a:p>
          <a:p>
            <a:r>
              <a:rPr lang="en-US" dirty="0">
                <a:solidFill>
                  <a:schemeClr val="bg1"/>
                </a:solidFill>
              </a:rPr>
              <a:t>- used regression to find the causal effect of being KO/</a:t>
            </a:r>
            <a:r>
              <a:rPr lang="en-US" dirty="0" err="1">
                <a:solidFill>
                  <a:schemeClr val="bg1"/>
                </a:solidFill>
              </a:rPr>
              <a:t>TKOed</a:t>
            </a:r>
            <a:r>
              <a:rPr lang="en-US" dirty="0">
                <a:solidFill>
                  <a:schemeClr val="bg1"/>
                </a:solidFill>
              </a:rPr>
              <a:t> based on previous KO/TKO losses</a:t>
            </a:r>
          </a:p>
          <a:p>
            <a:endParaRPr lang="en-US" dirty="0">
              <a:solidFill>
                <a:schemeClr val="bg1"/>
              </a:solidFill>
            </a:endParaRPr>
          </a:p>
          <a:p>
            <a:endParaRPr lang="en-US" dirty="0">
              <a:solidFill>
                <a:schemeClr val="bg1"/>
              </a:solidFill>
            </a:endParaRPr>
          </a:p>
        </p:txBody>
      </p:sp>
    </p:spTree>
    <p:extLst>
      <p:ext uri="{BB962C8B-B14F-4D97-AF65-F5344CB8AC3E}">
        <p14:creationId xmlns:p14="http://schemas.microsoft.com/office/powerpoint/2010/main" val="21255180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A7B1E7-6748-61F9-EE21-CAA06504F4D1}"/>
              </a:ext>
            </a:extLst>
          </p:cNvPr>
          <p:cNvSpPr>
            <a:spLocks noGrp="1"/>
          </p:cNvSpPr>
          <p:nvPr>
            <p:ph type="title"/>
          </p:nvPr>
        </p:nvSpPr>
        <p:spPr/>
        <p:txBody>
          <a:bodyPr/>
          <a:lstStyle/>
          <a:p>
            <a:r>
              <a:rPr lang="en-US" dirty="0"/>
              <a:t>Analysis of results</a:t>
            </a:r>
          </a:p>
        </p:txBody>
      </p:sp>
      <p:sp>
        <p:nvSpPr>
          <p:cNvPr id="3" name="Text Placeholder 2">
            <a:extLst>
              <a:ext uri="{FF2B5EF4-FFF2-40B4-BE49-F238E27FC236}">
                <a16:creationId xmlns:a16="http://schemas.microsoft.com/office/drawing/2014/main" id="{392B4179-813C-9C43-26A9-079812D701B1}"/>
              </a:ext>
            </a:extLst>
          </p:cNvPr>
          <p:cNvSpPr>
            <a:spLocks noGrp="1"/>
          </p:cNvSpPr>
          <p:nvPr>
            <p:ph type="body" sz="quarter" idx="13"/>
          </p:nvPr>
        </p:nvSpPr>
        <p:spPr>
          <a:xfrm>
            <a:off x="830202" y="3260490"/>
            <a:ext cx="3767257" cy="2965708"/>
          </a:xfrm>
        </p:spPr>
        <p:txBody>
          <a:bodyPr/>
          <a:lstStyle/>
          <a:p>
            <a:r>
              <a:rPr lang="en-US" dirty="0"/>
              <a:t>PSM (NN) – Three variables, </a:t>
            </a:r>
            <a:r>
              <a:rPr lang="en-US" dirty="0" err="1"/>
              <a:t>SLpM</a:t>
            </a:r>
            <a:r>
              <a:rPr lang="en-US" dirty="0"/>
              <a:t>, </a:t>
            </a:r>
            <a:r>
              <a:rPr lang="en-US" dirty="0" err="1"/>
              <a:t>TDAcc</a:t>
            </a:r>
            <a:r>
              <a:rPr lang="en-US" dirty="0"/>
              <a:t>, </a:t>
            </a:r>
            <a:r>
              <a:rPr lang="en-US" dirty="0" err="1"/>
              <a:t>TDDef</a:t>
            </a:r>
            <a:r>
              <a:rPr lang="en-US" dirty="0"/>
              <a:t>, were the only variables that were balanced after getting the means of the matched pairs as well as running t-tests</a:t>
            </a:r>
          </a:p>
          <a:p>
            <a:r>
              <a:rPr lang="en-US" sz="1600" dirty="0" err="1"/>
              <a:t>SLpM</a:t>
            </a:r>
            <a:r>
              <a:rPr lang="en-US" sz="1600" dirty="0"/>
              <a:t> - Significant Strikes Landed per Minute</a:t>
            </a:r>
          </a:p>
          <a:p>
            <a:r>
              <a:rPr lang="en-US" dirty="0" err="1"/>
              <a:t>TDAcc</a:t>
            </a:r>
            <a:r>
              <a:rPr lang="en-US" dirty="0"/>
              <a:t> – Takedown </a:t>
            </a:r>
            <a:r>
              <a:rPr lang="en-US" dirty="0" err="1"/>
              <a:t>accuracry</a:t>
            </a:r>
            <a:endParaRPr lang="en-US" dirty="0"/>
          </a:p>
          <a:p>
            <a:r>
              <a:rPr lang="en-US" sz="1600" dirty="0" err="1"/>
              <a:t>TDDef</a:t>
            </a:r>
            <a:r>
              <a:rPr lang="en-US" sz="1600" dirty="0"/>
              <a:t> – Takedown defense </a:t>
            </a:r>
          </a:p>
          <a:p>
            <a:endParaRPr lang="en-US" dirty="0"/>
          </a:p>
        </p:txBody>
      </p:sp>
      <p:sp>
        <p:nvSpPr>
          <p:cNvPr id="5" name="Slide Number Placeholder 4">
            <a:extLst>
              <a:ext uri="{FF2B5EF4-FFF2-40B4-BE49-F238E27FC236}">
                <a16:creationId xmlns:a16="http://schemas.microsoft.com/office/drawing/2014/main" id="{CF8C0634-145B-5811-F0C1-B835A975394E}"/>
              </a:ext>
            </a:extLst>
          </p:cNvPr>
          <p:cNvSpPr>
            <a:spLocks noGrp="1"/>
          </p:cNvSpPr>
          <p:nvPr>
            <p:ph type="sldNum" sz="quarter" idx="12"/>
          </p:nvPr>
        </p:nvSpPr>
        <p:spPr/>
        <p:txBody>
          <a:bodyPr/>
          <a:lstStyle/>
          <a:p>
            <a:fld id="{FE024F78-56A6-7740-B68D-8D4D026EDF3F}" type="slidenum">
              <a:rPr lang="en-US" smtClean="0"/>
              <a:pPr/>
              <a:t>14</a:t>
            </a:fld>
            <a:endParaRPr lang="en-US" dirty="0"/>
          </a:p>
        </p:txBody>
      </p:sp>
      <p:sp>
        <p:nvSpPr>
          <p:cNvPr id="6" name="Text Placeholder 2">
            <a:extLst>
              <a:ext uri="{FF2B5EF4-FFF2-40B4-BE49-F238E27FC236}">
                <a16:creationId xmlns:a16="http://schemas.microsoft.com/office/drawing/2014/main" id="{C30BD5AA-D158-694B-0520-CA21AF55A3AC}"/>
              </a:ext>
            </a:extLst>
          </p:cNvPr>
          <p:cNvSpPr txBox="1">
            <a:spLocks/>
          </p:cNvSpPr>
          <p:nvPr/>
        </p:nvSpPr>
        <p:spPr>
          <a:xfrm>
            <a:off x="6351557" y="566056"/>
            <a:ext cx="3767257" cy="2616883"/>
          </a:xfrm>
          <a:prstGeom prst="rect">
            <a:avLst/>
          </a:prstGeom>
        </p:spPr>
        <p:txBody>
          <a:bodyPr vert="horz" lIns="91440" tIns="45720" rIns="91440" bIns="45720" rtlCol="0">
            <a:no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bg1"/>
                </a:solidFill>
                <a:latin typeface="+mn-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Regression – Knocked had a -62.9 </a:t>
            </a:r>
            <a:r>
              <a:rPr lang="en-US" dirty="0" err="1"/>
              <a:t>coef</a:t>
            </a:r>
            <a:r>
              <a:rPr lang="en-US" dirty="0"/>
              <a:t>, it is the variable that has the most significant impact on you losing by TKO/KO</a:t>
            </a:r>
          </a:p>
          <a:p>
            <a:r>
              <a:rPr lang="en-US" dirty="0"/>
              <a:t>- Age – Age had a -29.9 </a:t>
            </a:r>
            <a:r>
              <a:rPr lang="en-US" dirty="0" err="1"/>
              <a:t>coef</a:t>
            </a:r>
            <a:endParaRPr lang="en-US" dirty="0"/>
          </a:p>
          <a:p>
            <a:r>
              <a:rPr lang="en-US" dirty="0"/>
              <a:t>- Fighter Stance –  orthodox stance -20.0 </a:t>
            </a:r>
            <a:r>
              <a:rPr lang="en-US" dirty="0" err="1"/>
              <a:t>coef</a:t>
            </a:r>
            <a:endParaRPr lang="en-US" dirty="0"/>
          </a:p>
          <a:p>
            <a:endParaRPr lang="en-US" dirty="0"/>
          </a:p>
          <a:p>
            <a:endParaRPr lang="en-US" dirty="0"/>
          </a:p>
          <a:p>
            <a:endParaRPr lang="en-US" dirty="0"/>
          </a:p>
          <a:p>
            <a:endParaRPr lang="en-US" dirty="0"/>
          </a:p>
          <a:p>
            <a:r>
              <a:rPr lang="en-US" dirty="0"/>
              <a:t>Regression ( on matched pairs)</a:t>
            </a:r>
          </a:p>
          <a:p>
            <a:r>
              <a:rPr lang="en-US" dirty="0"/>
              <a:t>-  propensity score for those that got knocked is at least 75% for matched pairs</a:t>
            </a:r>
          </a:p>
          <a:p>
            <a:r>
              <a:rPr lang="en-US" dirty="0"/>
              <a:t>- propensity score for those who have not been knocked out, follows a normal distribution</a:t>
            </a:r>
          </a:p>
          <a:p>
            <a:endParaRPr lang="en-US" dirty="0"/>
          </a:p>
        </p:txBody>
      </p:sp>
    </p:spTree>
    <p:extLst>
      <p:ext uri="{BB962C8B-B14F-4D97-AF65-F5344CB8AC3E}">
        <p14:creationId xmlns:p14="http://schemas.microsoft.com/office/powerpoint/2010/main" val="25510463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1AE47B-DEE3-6466-D4C7-0AF78BA4805E}"/>
              </a:ext>
            </a:extLst>
          </p:cNvPr>
          <p:cNvSpPr>
            <a:spLocks noGrp="1"/>
          </p:cNvSpPr>
          <p:nvPr>
            <p:ph type="title"/>
          </p:nvPr>
        </p:nvSpPr>
        <p:spPr>
          <a:xfrm>
            <a:off x="922481" y="135075"/>
            <a:ext cx="3767257" cy="1358678"/>
          </a:xfrm>
        </p:spPr>
        <p:txBody>
          <a:bodyPr/>
          <a:lstStyle/>
          <a:p>
            <a:r>
              <a:rPr lang="en-US" dirty="0"/>
              <a:t>Results</a:t>
            </a:r>
          </a:p>
        </p:txBody>
      </p:sp>
      <p:sp>
        <p:nvSpPr>
          <p:cNvPr id="5" name="Slide Number Placeholder 4">
            <a:extLst>
              <a:ext uri="{FF2B5EF4-FFF2-40B4-BE49-F238E27FC236}">
                <a16:creationId xmlns:a16="http://schemas.microsoft.com/office/drawing/2014/main" id="{F9171C02-82B7-3CF4-78E1-D7025B6E99F5}"/>
              </a:ext>
            </a:extLst>
          </p:cNvPr>
          <p:cNvSpPr>
            <a:spLocks noGrp="1"/>
          </p:cNvSpPr>
          <p:nvPr>
            <p:ph type="sldNum" sz="quarter" idx="12"/>
          </p:nvPr>
        </p:nvSpPr>
        <p:spPr/>
        <p:txBody>
          <a:bodyPr/>
          <a:lstStyle/>
          <a:p>
            <a:fld id="{FE024F78-56A6-7740-B68D-8D4D026EDF3F}" type="slidenum">
              <a:rPr lang="en-US" smtClean="0"/>
              <a:pPr/>
              <a:t>15</a:t>
            </a:fld>
            <a:endParaRPr lang="en-US" dirty="0"/>
          </a:p>
        </p:txBody>
      </p:sp>
      <p:pic>
        <p:nvPicPr>
          <p:cNvPr id="8194" name="Picture 2">
            <a:extLst>
              <a:ext uri="{FF2B5EF4-FFF2-40B4-BE49-F238E27FC236}">
                <a16:creationId xmlns:a16="http://schemas.microsoft.com/office/drawing/2014/main" id="{43CDB8F2-8D46-7F88-B250-940CA39129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03383" y="1678311"/>
            <a:ext cx="5875176" cy="4134831"/>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a:extLst>
              <a:ext uri="{FF2B5EF4-FFF2-40B4-BE49-F238E27FC236}">
                <a16:creationId xmlns:a16="http://schemas.microsoft.com/office/drawing/2014/main" id="{ABFFB5F8-DC25-00D0-5054-7ADDEAEEBD5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12062"/>
          <a:stretch/>
        </p:blipFill>
        <p:spPr bwMode="auto">
          <a:xfrm>
            <a:off x="336405" y="1626413"/>
            <a:ext cx="5444455" cy="423862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p14="http://schemas.microsoft.com/office/powerpoint/2010/main" Requires="p14">
          <p:contentPart p14:bwMode="auto" r:id="rId4">
            <p14:nvContentPartPr>
              <p14:cNvPr id="6" name="Ink 5">
                <a:extLst>
                  <a:ext uri="{FF2B5EF4-FFF2-40B4-BE49-F238E27FC236}">
                    <a16:creationId xmlns:a16="http://schemas.microsoft.com/office/drawing/2014/main" id="{05F51B41-CBCA-51DB-4FB7-9D5B563B4DCF}"/>
                  </a:ext>
                </a:extLst>
              </p14:cNvPr>
              <p14:cNvContentPartPr/>
              <p14:nvPr/>
            </p14:nvContentPartPr>
            <p14:xfrm>
              <a:off x="1526440" y="5467267"/>
              <a:ext cx="889920" cy="170280"/>
            </p14:xfrm>
          </p:contentPart>
        </mc:Choice>
        <mc:Fallback>
          <p:pic>
            <p:nvPicPr>
              <p:cNvPr id="6" name="Ink 5">
                <a:extLst>
                  <a:ext uri="{FF2B5EF4-FFF2-40B4-BE49-F238E27FC236}">
                    <a16:creationId xmlns:a16="http://schemas.microsoft.com/office/drawing/2014/main" id="{05F51B41-CBCA-51DB-4FB7-9D5B563B4DCF}"/>
                  </a:ext>
                </a:extLst>
              </p:cNvPr>
              <p:cNvPicPr/>
              <p:nvPr/>
            </p:nvPicPr>
            <p:blipFill>
              <a:blip r:embed="rId5"/>
              <a:stretch>
                <a:fillRect/>
              </a:stretch>
            </p:blipFill>
            <p:spPr>
              <a:xfrm>
                <a:off x="1517440" y="5458627"/>
                <a:ext cx="907560" cy="18792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7" name="Ink 6">
                <a:extLst>
                  <a:ext uri="{FF2B5EF4-FFF2-40B4-BE49-F238E27FC236}">
                    <a16:creationId xmlns:a16="http://schemas.microsoft.com/office/drawing/2014/main" id="{73B636C5-9BBA-54C2-A971-9D9EF788BFCE}"/>
                  </a:ext>
                </a:extLst>
              </p14:cNvPr>
              <p14:cNvContentPartPr/>
              <p14:nvPr/>
            </p14:nvContentPartPr>
            <p14:xfrm>
              <a:off x="1492960" y="5611627"/>
              <a:ext cx="965880" cy="193680"/>
            </p14:xfrm>
          </p:contentPart>
        </mc:Choice>
        <mc:Fallback>
          <p:pic>
            <p:nvPicPr>
              <p:cNvPr id="7" name="Ink 6">
                <a:extLst>
                  <a:ext uri="{FF2B5EF4-FFF2-40B4-BE49-F238E27FC236}">
                    <a16:creationId xmlns:a16="http://schemas.microsoft.com/office/drawing/2014/main" id="{73B636C5-9BBA-54C2-A971-9D9EF788BFCE}"/>
                  </a:ext>
                </a:extLst>
              </p:cNvPr>
              <p:cNvPicPr/>
              <p:nvPr/>
            </p:nvPicPr>
            <p:blipFill>
              <a:blip r:embed="rId7"/>
              <a:stretch>
                <a:fillRect/>
              </a:stretch>
            </p:blipFill>
            <p:spPr>
              <a:xfrm>
                <a:off x="1483960" y="5602987"/>
                <a:ext cx="983520" cy="21132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8" name="Ink 7">
                <a:extLst>
                  <a:ext uri="{FF2B5EF4-FFF2-40B4-BE49-F238E27FC236}">
                    <a16:creationId xmlns:a16="http://schemas.microsoft.com/office/drawing/2014/main" id="{E165BB67-4362-8B43-FE9C-DED5F1F39F8D}"/>
                  </a:ext>
                </a:extLst>
              </p14:cNvPr>
              <p14:cNvContentPartPr/>
              <p14:nvPr/>
            </p14:nvContentPartPr>
            <p14:xfrm>
              <a:off x="1559560" y="4099987"/>
              <a:ext cx="873720" cy="145080"/>
            </p14:xfrm>
          </p:contentPart>
        </mc:Choice>
        <mc:Fallback>
          <p:pic>
            <p:nvPicPr>
              <p:cNvPr id="8" name="Ink 7">
                <a:extLst>
                  <a:ext uri="{FF2B5EF4-FFF2-40B4-BE49-F238E27FC236}">
                    <a16:creationId xmlns:a16="http://schemas.microsoft.com/office/drawing/2014/main" id="{E165BB67-4362-8B43-FE9C-DED5F1F39F8D}"/>
                  </a:ext>
                </a:extLst>
              </p:cNvPr>
              <p:cNvPicPr/>
              <p:nvPr/>
            </p:nvPicPr>
            <p:blipFill>
              <a:blip r:embed="rId9"/>
              <a:stretch>
                <a:fillRect/>
              </a:stretch>
            </p:blipFill>
            <p:spPr>
              <a:xfrm>
                <a:off x="1550920" y="4091347"/>
                <a:ext cx="891360" cy="162720"/>
              </a:xfrm>
              <a:prstGeom prst="rect">
                <a:avLst/>
              </a:prstGeom>
            </p:spPr>
          </p:pic>
        </mc:Fallback>
      </mc:AlternateContent>
      <p:grpSp>
        <p:nvGrpSpPr>
          <p:cNvPr id="11" name="Group 10">
            <a:extLst>
              <a:ext uri="{FF2B5EF4-FFF2-40B4-BE49-F238E27FC236}">
                <a16:creationId xmlns:a16="http://schemas.microsoft.com/office/drawing/2014/main" id="{5EF25BCD-1992-C142-7156-E916DD7B605C}"/>
              </a:ext>
            </a:extLst>
          </p:cNvPr>
          <p:cNvGrpSpPr/>
          <p:nvPr/>
        </p:nvGrpSpPr>
        <p:grpSpPr>
          <a:xfrm>
            <a:off x="3841600" y="5452147"/>
            <a:ext cx="765000" cy="347040"/>
            <a:chOff x="3841600" y="5452147"/>
            <a:chExt cx="765000" cy="347040"/>
          </a:xfrm>
        </p:grpSpPr>
        <mc:AlternateContent xmlns:mc="http://schemas.openxmlformats.org/markup-compatibility/2006">
          <mc:Choice xmlns:p14="http://schemas.microsoft.com/office/powerpoint/2010/main" Requires="p14">
            <p:contentPart p14:bwMode="auto" r:id="rId10">
              <p14:nvContentPartPr>
                <p14:cNvPr id="9" name="Ink 8">
                  <a:extLst>
                    <a:ext uri="{FF2B5EF4-FFF2-40B4-BE49-F238E27FC236}">
                      <a16:creationId xmlns:a16="http://schemas.microsoft.com/office/drawing/2014/main" id="{D216D4ED-EF43-001B-5B38-E116CA519216}"/>
                    </a:ext>
                  </a:extLst>
                </p14:cNvPr>
                <p14:cNvContentPartPr/>
                <p14:nvPr/>
              </p14:nvContentPartPr>
              <p14:xfrm>
                <a:off x="3841600" y="5452147"/>
                <a:ext cx="765000" cy="184320"/>
              </p14:xfrm>
            </p:contentPart>
          </mc:Choice>
          <mc:Fallback>
            <p:pic>
              <p:nvPicPr>
                <p:cNvPr id="9" name="Ink 8">
                  <a:extLst>
                    <a:ext uri="{FF2B5EF4-FFF2-40B4-BE49-F238E27FC236}">
                      <a16:creationId xmlns:a16="http://schemas.microsoft.com/office/drawing/2014/main" id="{D216D4ED-EF43-001B-5B38-E116CA519216}"/>
                    </a:ext>
                  </a:extLst>
                </p:cNvPr>
                <p:cNvPicPr/>
                <p:nvPr/>
              </p:nvPicPr>
              <p:blipFill>
                <a:blip r:embed="rId11"/>
                <a:stretch>
                  <a:fillRect/>
                </a:stretch>
              </p:blipFill>
              <p:spPr>
                <a:xfrm>
                  <a:off x="3832960" y="5443507"/>
                  <a:ext cx="782640" cy="20196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10" name="Ink 9">
                  <a:extLst>
                    <a:ext uri="{FF2B5EF4-FFF2-40B4-BE49-F238E27FC236}">
                      <a16:creationId xmlns:a16="http://schemas.microsoft.com/office/drawing/2014/main" id="{4AE9AED8-F4BD-6ED8-A41C-7B7BB308A4BC}"/>
                    </a:ext>
                  </a:extLst>
                </p14:cNvPr>
                <p14:cNvContentPartPr/>
                <p14:nvPr/>
              </p14:nvContentPartPr>
              <p14:xfrm>
                <a:off x="3884800" y="5645467"/>
                <a:ext cx="688320" cy="153720"/>
              </p14:xfrm>
            </p:contentPart>
          </mc:Choice>
          <mc:Fallback>
            <p:pic>
              <p:nvPicPr>
                <p:cNvPr id="10" name="Ink 9">
                  <a:extLst>
                    <a:ext uri="{FF2B5EF4-FFF2-40B4-BE49-F238E27FC236}">
                      <a16:creationId xmlns:a16="http://schemas.microsoft.com/office/drawing/2014/main" id="{4AE9AED8-F4BD-6ED8-A41C-7B7BB308A4BC}"/>
                    </a:ext>
                  </a:extLst>
                </p:cNvPr>
                <p:cNvPicPr/>
                <p:nvPr/>
              </p:nvPicPr>
              <p:blipFill>
                <a:blip r:embed="rId13"/>
                <a:stretch>
                  <a:fillRect/>
                </a:stretch>
              </p:blipFill>
              <p:spPr>
                <a:xfrm>
                  <a:off x="3876160" y="5636467"/>
                  <a:ext cx="705960" cy="171360"/>
                </a:xfrm>
                <a:prstGeom prst="rect">
                  <a:avLst/>
                </a:prstGeom>
              </p:spPr>
            </p:pic>
          </mc:Fallback>
        </mc:AlternateContent>
      </p:grpSp>
    </p:spTree>
    <p:extLst>
      <p:ext uri="{BB962C8B-B14F-4D97-AF65-F5344CB8AC3E}">
        <p14:creationId xmlns:p14="http://schemas.microsoft.com/office/powerpoint/2010/main" val="28964713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D6BD3-CC26-10F9-331E-55BE7F318B4E}"/>
              </a:ext>
            </a:extLst>
          </p:cNvPr>
          <p:cNvSpPr>
            <a:spLocks noGrp="1"/>
          </p:cNvSpPr>
          <p:nvPr>
            <p:ph type="title"/>
          </p:nvPr>
        </p:nvSpPr>
        <p:spPr>
          <a:xfrm>
            <a:off x="1006371" y="724045"/>
            <a:ext cx="3767257" cy="1358678"/>
          </a:xfrm>
        </p:spPr>
        <p:txBody>
          <a:bodyPr/>
          <a:lstStyle/>
          <a:p>
            <a:r>
              <a:rPr lang="en-US" dirty="0"/>
              <a:t>Conclusion</a:t>
            </a:r>
          </a:p>
        </p:txBody>
      </p:sp>
      <p:sp>
        <p:nvSpPr>
          <p:cNvPr id="3" name="Text Placeholder 2">
            <a:extLst>
              <a:ext uri="{FF2B5EF4-FFF2-40B4-BE49-F238E27FC236}">
                <a16:creationId xmlns:a16="http://schemas.microsoft.com/office/drawing/2014/main" id="{1B123149-978E-2609-60F6-1C2A25C8E139}"/>
              </a:ext>
            </a:extLst>
          </p:cNvPr>
          <p:cNvSpPr>
            <a:spLocks noGrp="1"/>
          </p:cNvSpPr>
          <p:nvPr>
            <p:ph type="body" sz="quarter" idx="13"/>
          </p:nvPr>
        </p:nvSpPr>
        <p:spPr>
          <a:xfrm>
            <a:off x="1006371" y="3426703"/>
            <a:ext cx="3767257" cy="3099932"/>
          </a:xfrm>
        </p:spPr>
        <p:txBody>
          <a:bodyPr/>
          <a:lstStyle/>
          <a:p>
            <a:r>
              <a:rPr lang="en-US" dirty="0"/>
              <a:t>- If you want to have a long and successful UFC career, you should try to avoid getting knocked out, stay relatively young and be as light of a weight as possible, an increase in either one of these variables will contribute to the chances of you suffering a KO/TKO loss</a:t>
            </a:r>
          </a:p>
          <a:p>
            <a:r>
              <a:rPr lang="en-US" dirty="0"/>
              <a:t>- Being knocked out not only disrupts your longevity but will also reflect on your future performances significantly</a:t>
            </a:r>
          </a:p>
          <a:p>
            <a:endParaRPr lang="en-US" dirty="0"/>
          </a:p>
        </p:txBody>
      </p:sp>
      <p:sp>
        <p:nvSpPr>
          <p:cNvPr id="5" name="Slide Number Placeholder 4">
            <a:extLst>
              <a:ext uri="{FF2B5EF4-FFF2-40B4-BE49-F238E27FC236}">
                <a16:creationId xmlns:a16="http://schemas.microsoft.com/office/drawing/2014/main" id="{B2D82914-280F-2DAD-DFC2-4486878340BE}"/>
              </a:ext>
            </a:extLst>
          </p:cNvPr>
          <p:cNvSpPr>
            <a:spLocks noGrp="1"/>
          </p:cNvSpPr>
          <p:nvPr>
            <p:ph type="sldNum" sz="quarter" idx="12"/>
          </p:nvPr>
        </p:nvSpPr>
        <p:spPr/>
        <p:txBody>
          <a:bodyPr/>
          <a:lstStyle/>
          <a:p>
            <a:fld id="{FE024F78-56A6-7740-B68D-8D4D026EDF3F}" type="slidenum">
              <a:rPr lang="en-US" smtClean="0"/>
              <a:pPr/>
              <a:t>16</a:t>
            </a:fld>
            <a:endParaRPr lang="en-US" dirty="0"/>
          </a:p>
        </p:txBody>
      </p:sp>
      <mc:AlternateContent xmlns:mc="http://schemas.openxmlformats.org/markup-compatibility/2006">
        <mc:Choice xmlns:p14="http://schemas.microsoft.com/office/powerpoint/2010/main" Requires="p14">
          <p:contentPart p14:bwMode="auto" r:id="rId2">
            <p14:nvContentPartPr>
              <p14:cNvPr id="6" name="Ink 5">
                <a:extLst>
                  <a:ext uri="{FF2B5EF4-FFF2-40B4-BE49-F238E27FC236}">
                    <a16:creationId xmlns:a16="http://schemas.microsoft.com/office/drawing/2014/main" id="{66F3B5C4-6279-43C9-DB2A-6DA8F2DE52EB}"/>
                  </a:ext>
                </a:extLst>
              </p14:cNvPr>
              <p14:cNvContentPartPr/>
              <p14:nvPr/>
            </p14:nvContentPartPr>
            <p14:xfrm>
              <a:off x="6576520" y="2037907"/>
              <a:ext cx="360" cy="360"/>
            </p14:xfrm>
          </p:contentPart>
        </mc:Choice>
        <mc:Fallback>
          <p:pic>
            <p:nvPicPr>
              <p:cNvPr id="6" name="Ink 5">
                <a:extLst>
                  <a:ext uri="{FF2B5EF4-FFF2-40B4-BE49-F238E27FC236}">
                    <a16:creationId xmlns:a16="http://schemas.microsoft.com/office/drawing/2014/main" id="{66F3B5C4-6279-43C9-DB2A-6DA8F2DE52EB}"/>
                  </a:ext>
                </a:extLst>
              </p:cNvPr>
              <p:cNvPicPr/>
              <p:nvPr/>
            </p:nvPicPr>
            <p:blipFill>
              <a:blip r:embed="rId3"/>
              <a:stretch>
                <a:fillRect/>
              </a:stretch>
            </p:blipFill>
            <p:spPr>
              <a:xfrm>
                <a:off x="6567520" y="2029267"/>
                <a:ext cx="18000" cy="18000"/>
              </a:xfrm>
              <a:prstGeom prst="rect">
                <a:avLst/>
              </a:prstGeom>
            </p:spPr>
          </p:pic>
        </mc:Fallback>
      </mc:AlternateContent>
      <p:pic>
        <p:nvPicPr>
          <p:cNvPr id="9218" name="Picture 2" descr="UFC world champions 2023: Who are the current belt holders? Which belts do  Jon Jones, Alexa Grasso hold? - TNT Sports">
            <a:extLst>
              <a:ext uri="{FF2B5EF4-FFF2-40B4-BE49-F238E27FC236}">
                <a16:creationId xmlns:a16="http://schemas.microsoft.com/office/drawing/2014/main" id="{EBA87060-286F-B434-CA74-34AC5A1283C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61948" y="2172749"/>
            <a:ext cx="5958046" cy="33514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68843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4C3BD5-7E0F-AD78-3483-86C60B26D6BB}"/>
              </a:ext>
            </a:extLst>
          </p:cNvPr>
          <p:cNvSpPr>
            <a:spLocks noGrp="1"/>
          </p:cNvSpPr>
          <p:nvPr>
            <p:ph type="title"/>
          </p:nvPr>
        </p:nvSpPr>
        <p:spPr>
          <a:xfrm>
            <a:off x="1006371" y="631766"/>
            <a:ext cx="3767257" cy="1358678"/>
          </a:xfrm>
        </p:spPr>
        <p:txBody>
          <a:bodyPr/>
          <a:lstStyle/>
          <a:p>
            <a:r>
              <a:rPr lang="en-US" dirty="0"/>
              <a:t>Future Work</a:t>
            </a:r>
          </a:p>
        </p:txBody>
      </p:sp>
      <p:sp>
        <p:nvSpPr>
          <p:cNvPr id="3" name="Text Placeholder 2">
            <a:extLst>
              <a:ext uri="{FF2B5EF4-FFF2-40B4-BE49-F238E27FC236}">
                <a16:creationId xmlns:a16="http://schemas.microsoft.com/office/drawing/2014/main" id="{DD45B3A4-A5D5-2E56-058C-3E76633C6A11}"/>
              </a:ext>
            </a:extLst>
          </p:cNvPr>
          <p:cNvSpPr>
            <a:spLocks noGrp="1"/>
          </p:cNvSpPr>
          <p:nvPr>
            <p:ph type="body" sz="quarter" idx="13"/>
          </p:nvPr>
        </p:nvSpPr>
        <p:spPr>
          <a:xfrm>
            <a:off x="1006371" y="3426703"/>
            <a:ext cx="3767257" cy="3276101"/>
          </a:xfrm>
        </p:spPr>
        <p:txBody>
          <a:bodyPr/>
          <a:lstStyle/>
          <a:p>
            <a:r>
              <a:rPr lang="en-US" dirty="0"/>
              <a:t>- Adhere to any feedback given by peers/professor and adjust accordingly</a:t>
            </a:r>
          </a:p>
          <a:p>
            <a:endParaRPr lang="en-US" dirty="0"/>
          </a:p>
          <a:p>
            <a:r>
              <a:rPr lang="en-US" dirty="0"/>
              <a:t>- Put models to the test for the upcoming UFC card ( UFC events are hosted every week ) and try to predict which fighter will get KO/</a:t>
            </a:r>
            <a:r>
              <a:rPr lang="en-US" dirty="0" err="1"/>
              <a:t>TKOed</a:t>
            </a:r>
            <a:endParaRPr lang="en-US" dirty="0"/>
          </a:p>
          <a:p>
            <a:endParaRPr lang="en-US" dirty="0"/>
          </a:p>
          <a:p>
            <a:r>
              <a:rPr lang="en-US" dirty="0"/>
              <a:t>- Utilizing other propensity score methods to increase accuracy and reduce bias</a:t>
            </a:r>
          </a:p>
        </p:txBody>
      </p:sp>
      <p:sp>
        <p:nvSpPr>
          <p:cNvPr id="5" name="Slide Number Placeholder 4">
            <a:extLst>
              <a:ext uri="{FF2B5EF4-FFF2-40B4-BE49-F238E27FC236}">
                <a16:creationId xmlns:a16="http://schemas.microsoft.com/office/drawing/2014/main" id="{6705574F-1EF4-C309-CC02-7E22DE591481}"/>
              </a:ext>
            </a:extLst>
          </p:cNvPr>
          <p:cNvSpPr>
            <a:spLocks noGrp="1"/>
          </p:cNvSpPr>
          <p:nvPr>
            <p:ph type="sldNum" sz="quarter" idx="12"/>
          </p:nvPr>
        </p:nvSpPr>
        <p:spPr/>
        <p:txBody>
          <a:bodyPr/>
          <a:lstStyle/>
          <a:p>
            <a:fld id="{FE024F78-56A6-7740-B68D-8D4D026EDF3F}" type="slidenum">
              <a:rPr lang="en-US" smtClean="0"/>
              <a:pPr/>
              <a:t>17</a:t>
            </a:fld>
            <a:endParaRPr lang="en-US" dirty="0"/>
          </a:p>
        </p:txBody>
      </p:sp>
      <p:pic>
        <p:nvPicPr>
          <p:cNvPr id="10242" name="Picture 2" descr="How To Increase Your Chances Of Winning Football Betting">
            <a:extLst>
              <a:ext uri="{FF2B5EF4-FFF2-40B4-BE49-F238E27FC236}">
                <a16:creationId xmlns:a16="http://schemas.microsoft.com/office/drawing/2014/main" id="{1ED2AEEA-1C11-A26C-EFB9-0833AC9E23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08386" y="2508308"/>
            <a:ext cx="4892966" cy="28242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88154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979E75-B9FE-CF36-3664-1AB293ED0050}"/>
              </a:ext>
            </a:extLst>
          </p:cNvPr>
          <p:cNvSpPr>
            <a:spLocks noGrp="1"/>
          </p:cNvSpPr>
          <p:nvPr>
            <p:ph type="title"/>
          </p:nvPr>
        </p:nvSpPr>
        <p:spPr/>
        <p:txBody>
          <a:bodyPr/>
          <a:lstStyle/>
          <a:p>
            <a:r>
              <a:rPr lang="en-US" dirty="0"/>
              <a:t>Thank you for listening</a:t>
            </a:r>
          </a:p>
        </p:txBody>
      </p:sp>
      <p:sp>
        <p:nvSpPr>
          <p:cNvPr id="7" name="Slide Number Placeholder 6">
            <a:extLst>
              <a:ext uri="{FF2B5EF4-FFF2-40B4-BE49-F238E27FC236}">
                <a16:creationId xmlns:a16="http://schemas.microsoft.com/office/drawing/2014/main" id="{BCE7D8D8-4772-1C08-69BB-F391F0D65A7A}"/>
              </a:ext>
            </a:extLst>
          </p:cNvPr>
          <p:cNvSpPr>
            <a:spLocks noGrp="1"/>
          </p:cNvSpPr>
          <p:nvPr>
            <p:ph type="sldNum" sz="quarter" idx="12"/>
          </p:nvPr>
        </p:nvSpPr>
        <p:spPr/>
        <p:txBody>
          <a:bodyPr/>
          <a:lstStyle/>
          <a:p>
            <a:fld id="{FE024F78-56A6-7740-B68D-8D4D026EDF3F}" type="slidenum">
              <a:rPr lang="en-US" smtClean="0"/>
              <a:pPr/>
              <a:t>18</a:t>
            </a:fld>
            <a:endParaRPr lang="en-US" dirty="0"/>
          </a:p>
        </p:txBody>
      </p:sp>
      <p:pic>
        <p:nvPicPr>
          <p:cNvPr id="5" name="Graphic 4" descr="Grinning face with solid fill with solid fill">
            <a:extLst>
              <a:ext uri="{FF2B5EF4-FFF2-40B4-BE49-F238E27FC236}">
                <a16:creationId xmlns:a16="http://schemas.microsoft.com/office/drawing/2014/main" id="{E43618A0-F80B-439A-5E88-6D34699B9FD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60114" y="3727599"/>
            <a:ext cx="2308080" cy="2308080"/>
          </a:xfrm>
          <a:prstGeom prst="rect">
            <a:avLst/>
          </a:prstGeom>
        </p:spPr>
      </p:pic>
    </p:spTree>
    <p:extLst>
      <p:ext uri="{BB962C8B-B14F-4D97-AF65-F5344CB8AC3E}">
        <p14:creationId xmlns:p14="http://schemas.microsoft.com/office/powerpoint/2010/main" val="790024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35F949-E470-0899-E19A-335CF81E8A10}"/>
              </a:ext>
            </a:extLst>
          </p:cNvPr>
          <p:cNvSpPr>
            <a:spLocks noGrp="1"/>
          </p:cNvSpPr>
          <p:nvPr>
            <p:ph type="title"/>
          </p:nvPr>
        </p:nvSpPr>
        <p:spPr>
          <a:xfrm>
            <a:off x="1207707" y="522709"/>
            <a:ext cx="3767257" cy="1358678"/>
          </a:xfrm>
        </p:spPr>
        <p:txBody>
          <a:bodyPr/>
          <a:lstStyle/>
          <a:p>
            <a:r>
              <a:rPr lang="en-US" dirty="0"/>
              <a:t>References + Images</a:t>
            </a:r>
          </a:p>
        </p:txBody>
      </p:sp>
      <p:sp>
        <p:nvSpPr>
          <p:cNvPr id="3" name="Text Placeholder 2">
            <a:extLst>
              <a:ext uri="{FF2B5EF4-FFF2-40B4-BE49-F238E27FC236}">
                <a16:creationId xmlns:a16="http://schemas.microsoft.com/office/drawing/2014/main" id="{CCE273C5-11E6-F476-935D-983C88C58DE6}"/>
              </a:ext>
            </a:extLst>
          </p:cNvPr>
          <p:cNvSpPr>
            <a:spLocks noGrp="1"/>
          </p:cNvSpPr>
          <p:nvPr>
            <p:ph type="body" sz="quarter" idx="13"/>
          </p:nvPr>
        </p:nvSpPr>
        <p:spPr>
          <a:xfrm>
            <a:off x="888924" y="2044027"/>
            <a:ext cx="9186253" cy="4413013"/>
          </a:xfrm>
        </p:spPr>
        <p:txBody>
          <a:bodyPr/>
          <a:lstStyle/>
          <a:p>
            <a:r>
              <a:rPr lang="en-US" dirty="0"/>
              <a:t>- </a:t>
            </a:r>
            <a:r>
              <a:rPr lang="en-US" dirty="0">
                <a:hlinkClick r:id="rId2"/>
              </a:rPr>
              <a:t>https://twitter.com/TonyFergusonXT/status/1055714956568489984</a:t>
            </a:r>
            <a:endParaRPr lang="en-US" dirty="0"/>
          </a:p>
          <a:p>
            <a:r>
              <a:rPr lang="en-US" dirty="0"/>
              <a:t>- </a:t>
            </a:r>
            <a:r>
              <a:rPr lang="en-US" dirty="0">
                <a:hlinkClick r:id="rId3"/>
              </a:rPr>
              <a:t>https://www.reddit.com/r/ufc/comments/qc04j3/the_size_difference_between_the_smallest_and/</a:t>
            </a:r>
            <a:r>
              <a:rPr lang="en-US" dirty="0"/>
              <a:t> </a:t>
            </a:r>
          </a:p>
          <a:p>
            <a:r>
              <a:rPr lang="en-US" dirty="0"/>
              <a:t>- </a:t>
            </a:r>
            <a:r>
              <a:rPr lang="en-US" dirty="0">
                <a:hlinkClick r:id="rId4"/>
              </a:rPr>
              <a:t>http://ufcstats.com/statistics/events/completed</a:t>
            </a:r>
            <a:r>
              <a:rPr lang="en-US" dirty="0"/>
              <a:t> </a:t>
            </a:r>
          </a:p>
          <a:p>
            <a:r>
              <a:rPr lang="en-US" dirty="0"/>
              <a:t>- </a:t>
            </a:r>
            <a:r>
              <a:rPr lang="en-US" dirty="0">
                <a:hlinkClick r:id="rId5"/>
              </a:rPr>
              <a:t>https://www.ncbi.nlm.nih.gov/pmc/articles/PMC6537320/</a:t>
            </a:r>
            <a:endParaRPr lang="en-US" dirty="0"/>
          </a:p>
          <a:p>
            <a:r>
              <a:rPr lang="en-US" dirty="0"/>
              <a:t>- </a:t>
            </a:r>
            <a:r>
              <a:rPr lang="en-US" dirty="0">
                <a:hlinkClick r:id="rId6"/>
              </a:rPr>
              <a:t>https://www.reddit.com/r/ufc/comments/qv72hg/heavyweight_francis_ngannou_standing_next_to/</a:t>
            </a:r>
            <a:endParaRPr lang="en-US" dirty="0"/>
          </a:p>
          <a:p>
            <a:r>
              <a:rPr lang="en-US" dirty="0"/>
              <a:t>- </a:t>
            </a:r>
            <a:r>
              <a:rPr lang="en-US" dirty="0">
                <a:hlinkClick r:id="rId7"/>
              </a:rPr>
              <a:t>https://www.reddit.com/r/ufc/comments/10zu4t4/josh_emmetts_weight_cut_is_brutal_wtf/</a:t>
            </a:r>
            <a:r>
              <a:rPr lang="en-US" dirty="0"/>
              <a:t> </a:t>
            </a:r>
          </a:p>
          <a:p>
            <a:r>
              <a:rPr lang="en-US" dirty="0"/>
              <a:t>- </a:t>
            </a:r>
            <a:r>
              <a:rPr lang="en-US" dirty="0">
                <a:hlinkClick r:id="rId8"/>
              </a:rPr>
              <a:t>https://www.youtube.com/watch?app=desktop&amp;v=EHwWO0kWkg0</a:t>
            </a:r>
            <a:r>
              <a:rPr lang="en-US" dirty="0"/>
              <a:t> </a:t>
            </a:r>
          </a:p>
          <a:p>
            <a:r>
              <a:rPr lang="en-US" dirty="0"/>
              <a:t>- </a:t>
            </a:r>
            <a:r>
              <a:rPr lang="en-US" dirty="0">
                <a:hlinkClick r:id="rId9"/>
              </a:rPr>
              <a:t>https://www.reddit.com/r/ufc/comments/qe8clv/if_the_ufc_rebranded_and_had_an_nbastyle/</a:t>
            </a:r>
            <a:r>
              <a:rPr lang="en-US" dirty="0"/>
              <a:t> </a:t>
            </a:r>
          </a:p>
          <a:p>
            <a:r>
              <a:rPr lang="en-US" dirty="0"/>
              <a:t>- </a:t>
            </a:r>
            <a:r>
              <a:rPr lang="en-US" dirty="0">
                <a:hlinkClick r:id="rId10"/>
              </a:rPr>
              <a:t>https://ufcstore.com/collections/ufc-equipment-gloves</a:t>
            </a:r>
            <a:r>
              <a:rPr lang="en-US" dirty="0"/>
              <a:t> </a:t>
            </a:r>
          </a:p>
          <a:p>
            <a:r>
              <a:rPr lang="en-US" dirty="0"/>
              <a:t>- </a:t>
            </a:r>
            <a:r>
              <a:rPr lang="en-US" dirty="0">
                <a:hlinkClick r:id="rId11"/>
              </a:rPr>
              <a:t>https://www.linkedin.com/pulse/how-increase-your-chances-winning-football-betting-deepak-gupta/</a:t>
            </a:r>
            <a:endParaRPr lang="en-US" dirty="0"/>
          </a:p>
          <a:p>
            <a:r>
              <a:rPr lang="en-US" dirty="0"/>
              <a:t>-  </a:t>
            </a:r>
            <a:r>
              <a:rPr lang="en-US" dirty="0">
                <a:hlinkClick r:id="rId12"/>
              </a:rPr>
              <a:t>https://www.eurosport.com/mixed-martial-arts/ufc/2023/ufc-world-champions-2023-who-are-the-current-belt-holders-which-belts-do-jon-jones-alexa-grasso-hold_sto9660682/story.shtml</a:t>
            </a:r>
            <a:r>
              <a:rPr lang="en-US" dirty="0"/>
              <a:t> </a:t>
            </a:r>
          </a:p>
        </p:txBody>
      </p:sp>
      <p:sp>
        <p:nvSpPr>
          <p:cNvPr id="5" name="Slide Number Placeholder 4">
            <a:extLst>
              <a:ext uri="{FF2B5EF4-FFF2-40B4-BE49-F238E27FC236}">
                <a16:creationId xmlns:a16="http://schemas.microsoft.com/office/drawing/2014/main" id="{7C645213-BBB5-E156-B061-EC20F8AECC2B}"/>
              </a:ext>
            </a:extLst>
          </p:cNvPr>
          <p:cNvSpPr>
            <a:spLocks noGrp="1"/>
          </p:cNvSpPr>
          <p:nvPr>
            <p:ph type="sldNum" sz="quarter" idx="12"/>
          </p:nvPr>
        </p:nvSpPr>
        <p:spPr/>
        <p:txBody>
          <a:bodyPr/>
          <a:lstStyle/>
          <a:p>
            <a:fld id="{FE024F78-56A6-7740-B68D-8D4D026EDF3F}" type="slidenum">
              <a:rPr lang="en-US" smtClean="0"/>
              <a:pPr/>
              <a:t>19</a:t>
            </a:fld>
            <a:endParaRPr lang="en-US" dirty="0"/>
          </a:p>
        </p:txBody>
      </p:sp>
      <mc:AlternateContent xmlns:mc="http://schemas.openxmlformats.org/markup-compatibility/2006">
        <mc:Choice xmlns:p14="http://schemas.microsoft.com/office/powerpoint/2010/main" Requires="p14">
          <p:contentPart p14:bwMode="auto" r:id="rId13">
            <p14:nvContentPartPr>
              <p14:cNvPr id="6" name="Ink 5">
                <a:extLst>
                  <a:ext uri="{FF2B5EF4-FFF2-40B4-BE49-F238E27FC236}">
                    <a16:creationId xmlns:a16="http://schemas.microsoft.com/office/drawing/2014/main" id="{92E8092F-F5B2-9DD5-AB7A-FE3EADB928D0}"/>
                  </a:ext>
                </a:extLst>
              </p14:cNvPr>
              <p14:cNvContentPartPr/>
              <p14:nvPr/>
            </p14:nvContentPartPr>
            <p14:xfrm>
              <a:off x="8320" y="3085507"/>
              <a:ext cx="4812480" cy="117720"/>
            </p14:xfrm>
          </p:contentPart>
        </mc:Choice>
        <mc:Fallback>
          <p:pic>
            <p:nvPicPr>
              <p:cNvPr id="6" name="Ink 5">
                <a:extLst>
                  <a:ext uri="{FF2B5EF4-FFF2-40B4-BE49-F238E27FC236}">
                    <a16:creationId xmlns:a16="http://schemas.microsoft.com/office/drawing/2014/main" id="{92E8092F-F5B2-9DD5-AB7A-FE3EADB928D0}"/>
                  </a:ext>
                </a:extLst>
              </p:cNvPr>
              <p:cNvPicPr/>
              <p:nvPr/>
            </p:nvPicPr>
            <p:blipFill>
              <a:blip r:embed="rId14"/>
              <a:stretch>
                <a:fillRect/>
              </a:stretch>
            </p:blipFill>
            <p:spPr>
              <a:xfrm>
                <a:off x="-680" y="3076507"/>
                <a:ext cx="4830120" cy="13536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7" name="Ink 6">
                <a:extLst>
                  <a:ext uri="{FF2B5EF4-FFF2-40B4-BE49-F238E27FC236}">
                    <a16:creationId xmlns:a16="http://schemas.microsoft.com/office/drawing/2014/main" id="{DDCC9EF8-E099-8FDC-C5BD-6FB4BC1C285F}"/>
                  </a:ext>
                </a:extLst>
              </p14:cNvPr>
              <p14:cNvContentPartPr/>
              <p14:nvPr/>
            </p14:nvContentPartPr>
            <p14:xfrm>
              <a:off x="1839280" y="3112867"/>
              <a:ext cx="81720" cy="33120"/>
            </p14:xfrm>
          </p:contentPart>
        </mc:Choice>
        <mc:Fallback>
          <p:pic>
            <p:nvPicPr>
              <p:cNvPr id="7" name="Ink 6">
                <a:extLst>
                  <a:ext uri="{FF2B5EF4-FFF2-40B4-BE49-F238E27FC236}">
                    <a16:creationId xmlns:a16="http://schemas.microsoft.com/office/drawing/2014/main" id="{DDCC9EF8-E099-8FDC-C5BD-6FB4BC1C285F}"/>
                  </a:ext>
                </a:extLst>
              </p:cNvPr>
              <p:cNvPicPr/>
              <p:nvPr/>
            </p:nvPicPr>
            <p:blipFill>
              <a:blip r:embed="rId16"/>
              <a:stretch>
                <a:fillRect/>
              </a:stretch>
            </p:blipFill>
            <p:spPr>
              <a:xfrm>
                <a:off x="1830280" y="3104227"/>
                <a:ext cx="99360" cy="5076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8" name="Ink 7">
                <a:extLst>
                  <a:ext uri="{FF2B5EF4-FFF2-40B4-BE49-F238E27FC236}">
                    <a16:creationId xmlns:a16="http://schemas.microsoft.com/office/drawing/2014/main" id="{1E86EA7A-6AA2-BD6E-63A8-8197185B55F0}"/>
                  </a:ext>
                </a:extLst>
              </p14:cNvPr>
              <p14:cNvContentPartPr/>
              <p14:nvPr/>
            </p14:nvContentPartPr>
            <p14:xfrm>
              <a:off x="454720" y="1958347"/>
              <a:ext cx="55800" cy="85680"/>
            </p14:xfrm>
          </p:contentPart>
        </mc:Choice>
        <mc:Fallback>
          <p:pic>
            <p:nvPicPr>
              <p:cNvPr id="8" name="Ink 7">
                <a:extLst>
                  <a:ext uri="{FF2B5EF4-FFF2-40B4-BE49-F238E27FC236}">
                    <a16:creationId xmlns:a16="http://schemas.microsoft.com/office/drawing/2014/main" id="{1E86EA7A-6AA2-BD6E-63A8-8197185B55F0}"/>
                  </a:ext>
                </a:extLst>
              </p:cNvPr>
              <p:cNvPicPr/>
              <p:nvPr/>
            </p:nvPicPr>
            <p:blipFill>
              <a:blip r:embed="rId18"/>
              <a:stretch>
                <a:fillRect/>
              </a:stretch>
            </p:blipFill>
            <p:spPr>
              <a:xfrm>
                <a:off x="446080" y="1949707"/>
                <a:ext cx="73440" cy="103320"/>
              </a:xfrm>
              <a:prstGeom prst="rect">
                <a:avLst/>
              </a:prstGeom>
            </p:spPr>
          </p:pic>
        </mc:Fallback>
      </mc:AlternateContent>
    </p:spTree>
    <p:extLst>
      <p:ext uri="{BB962C8B-B14F-4D97-AF65-F5344CB8AC3E}">
        <p14:creationId xmlns:p14="http://schemas.microsoft.com/office/powerpoint/2010/main" val="32224661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58ABCF-B0F6-3B9E-078F-2A8A22C56DAA}"/>
              </a:ext>
            </a:extLst>
          </p:cNvPr>
          <p:cNvSpPr>
            <a:spLocks noGrp="1"/>
          </p:cNvSpPr>
          <p:nvPr>
            <p:ph type="title"/>
          </p:nvPr>
        </p:nvSpPr>
        <p:spPr/>
        <p:txBody>
          <a:bodyPr/>
          <a:lstStyle/>
          <a:p>
            <a:r>
              <a:rPr lang="en-US" dirty="0"/>
              <a:t>Table of contents</a:t>
            </a:r>
          </a:p>
        </p:txBody>
      </p:sp>
      <p:sp>
        <p:nvSpPr>
          <p:cNvPr id="3" name="Text Placeholder 2">
            <a:extLst>
              <a:ext uri="{FF2B5EF4-FFF2-40B4-BE49-F238E27FC236}">
                <a16:creationId xmlns:a16="http://schemas.microsoft.com/office/drawing/2014/main" id="{B90F77A5-9A4F-1583-1DB9-95BA90866C29}"/>
              </a:ext>
            </a:extLst>
          </p:cNvPr>
          <p:cNvSpPr>
            <a:spLocks noGrp="1"/>
          </p:cNvSpPr>
          <p:nvPr>
            <p:ph type="body" sz="quarter" idx="28"/>
          </p:nvPr>
        </p:nvSpPr>
        <p:spPr>
          <a:xfrm>
            <a:off x="307829" y="2606879"/>
            <a:ext cx="7309375" cy="3619319"/>
          </a:xfrm>
        </p:spPr>
        <p:txBody>
          <a:bodyPr/>
          <a:lstStyle/>
          <a:p>
            <a:r>
              <a:rPr lang="en-US" sz="1200" dirty="0"/>
              <a:t>1. Introduction</a:t>
            </a:r>
          </a:p>
          <a:p>
            <a:r>
              <a:rPr lang="en-US" sz="1200" dirty="0"/>
              <a:t>2. Data Scraping and Overview</a:t>
            </a:r>
          </a:p>
          <a:p>
            <a:r>
              <a:rPr lang="en-US" sz="1200" dirty="0"/>
              <a:t>3. Remarks/Limitations</a:t>
            </a:r>
          </a:p>
          <a:p>
            <a:r>
              <a:rPr lang="en-US" sz="1200" dirty="0"/>
              <a:t>4. Data Cleaning</a:t>
            </a:r>
          </a:p>
          <a:p>
            <a:r>
              <a:rPr lang="en-US" sz="1200" dirty="0"/>
              <a:t>5. Methodologies</a:t>
            </a:r>
          </a:p>
          <a:p>
            <a:r>
              <a:rPr lang="en-US" sz="1200" dirty="0"/>
              <a:t>6. Analysis</a:t>
            </a:r>
          </a:p>
          <a:p>
            <a:r>
              <a:rPr lang="en-US" sz="1200" dirty="0"/>
              <a:t>7. Conclusion</a:t>
            </a:r>
          </a:p>
          <a:p>
            <a:r>
              <a:rPr lang="en-US" sz="1200" dirty="0"/>
              <a:t>8. Future Work</a:t>
            </a:r>
          </a:p>
          <a:p>
            <a:r>
              <a:rPr lang="en-US" sz="1200" dirty="0"/>
              <a:t>9. References</a:t>
            </a:r>
          </a:p>
          <a:p>
            <a:endParaRPr lang="en-US" sz="1200" dirty="0"/>
          </a:p>
          <a:p>
            <a:endParaRPr lang="en-US" dirty="0"/>
          </a:p>
          <a:p>
            <a:endParaRPr lang="en-US" dirty="0"/>
          </a:p>
        </p:txBody>
      </p:sp>
      <p:sp>
        <p:nvSpPr>
          <p:cNvPr id="18" name="Slide Number Placeholder 17">
            <a:extLst>
              <a:ext uri="{FF2B5EF4-FFF2-40B4-BE49-F238E27FC236}">
                <a16:creationId xmlns:a16="http://schemas.microsoft.com/office/drawing/2014/main" id="{D496E54F-9038-30CB-FB21-11F164E02FBE}"/>
              </a:ext>
            </a:extLst>
          </p:cNvPr>
          <p:cNvSpPr>
            <a:spLocks noGrp="1"/>
          </p:cNvSpPr>
          <p:nvPr>
            <p:ph type="sldNum" sz="quarter" idx="12"/>
          </p:nvPr>
        </p:nvSpPr>
        <p:spPr/>
        <p:txBody>
          <a:bodyPr/>
          <a:lstStyle/>
          <a:p>
            <a:fld id="{FE024F78-56A6-7740-B68D-8D4D026EDF3F}" type="slidenum">
              <a:rPr lang="en-US" smtClean="0"/>
              <a:pPr/>
              <a:t>2</a:t>
            </a:fld>
            <a:endParaRPr lang="en-US" dirty="0"/>
          </a:p>
        </p:txBody>
      </p:sp>
      <p:pic>
        <p:nvPicPr>
          <p:cNvPr id="2050" name="Picture 2" descr="If the UFC rebranded and had an NBA-style silhouette logo, who should it  be? : r/ufc">
            <a:extLst>
              <a:ext uri="{FF2B5EF4-FFF2-40B4-BE49-F238E27FC236}">
                <a16:creationId xmlns:a16="http://schemas.microsoft.com/office/drawing/2014/main" id="{F96FB24A-3D0C-1F66-EEAE-7CB3CCC8E2D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5077" t="25239" r="25221" b="25780"/>
          <a:stretch/>
        </p:blipFill>
        <p:spPr bwMode="auto">
          <a:xfrm>
            <a:off x="7081935" y="2894836"/>
            <a:ext cx="3088147" cy="30434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90313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D2945C-94BA-AC11-295D-E4CACAC7E5FA}"/>
              </a:ext>
            </a:extLst>
          </p:cNvPr>
          <p:cNvSpPr>
            <a:spLocks noGrp="1"/>
          </p:cNvSpPr>
          <p:nvPr>
            <p:ph type="title"/>
          </p:nvPr>
        </p:nvSpPr>
        <p:spPr/>
        <p:txBody>
          <a:bodyPr/>
          <a:lstStyle/>
          <a:p>
            <a:r>
              <a:rPr lang="en-US" dirty="0"/>
              <a:t>Introduction</a:t>
            </a:r>
          </a:p>
        </p:txBody>
      </p:sp>
      <p:sp>
        <p:nvSpPr>
          <p:cNvPr id="4" name="Text Placeholder 3">
            <a:extLst>
              <a:ext uri="{FF2B5EF4-FFF2-40B4-BE49-F238E27FC236}">
                <a16:creationId xmlns:a16="http://schemas.microsoft.com/office/drawing/2014/main" id="{F7A615C6-5B0E-9C55-4354-0FE24FAB35EE}"/>
              </a:ext>
            </a:extLst>
          </p:cNvPr>
          <p:cNvSpPr>
            <a:spLocks noGrp="1"/>
          </p:cNvSpPr>
          <p:nvPr>
            <p:ph type="body" sz="quarter" idx="29"/>
          </p:nvPr>
        </p:nvSpPr>
        <p:spPr>
          <a:xfrm>
            <a:off x="2131703" y="2281110"/>
            <a:ext cx="3849423" cy="512243"/>
          </a:xfrm>
        </p:spPr>
        <p:txBody>
          <a:bodyPr/>
          <a:lstStyle/>
          <a:p>
            <a:endParaRPr lang="en-US" dirty="0"/>
          </a:p>
          <a:p>
            <a:endParaRPr lang="en-US" dirty="0"/>
          </a:p>
        </p:txBody>
      </p:sp>
      <p:sp>
        <p:nvSpPr>
          <p:cNvPr id="3" name="TextBox 2">
            <a:extLst>
              <a:ext uri="{FF2B5EF4-FFF2-40B4-BE49-F238E27FC236}">
                <a16:creationId xmlns:a16="http://schemas.microsoft.com/office/drawing/2014/main" id="{44379782-1388-211E-266A-986D2AFD75BD}"/>
              </a:ext>
            </a:extLst>
          </p:cNvPr>
          <p:cNvSpPr txBox="1"/>
          <p:nvPr/>
        </p:nvSpPr>
        <p:spPr>
          <a:xfrm>
            <a:off x="643717" y="1616377"/>
            <a:ext cx="9465017" cy="5078313"/>
          </a:xfrm>
          <a:prstGeom prst="rect">
            <a:avLst/>
          </a:prstGeom>
          <a:noFill/>
        </p:spPr>
        <p:txBody>
          <a:bodyPr wrap="square" rtlCol="0">
            <a:spAutoFit/>
          </a:bodyPr>
          <a:lstStyle/>
          <a:p>
            <a:r>
              <a:rPr lang="en-US" dirty="0">
                <a:solidFill>
                  <a:schemeClr val="bg1"/>
                </a:solidFill>
              </a:rPr>
              <a:t>What is the UFC and why ?</a:t>
            </a:r>
          </a:p>
          <a:p>
            <a:endParaRPr lang="en-US" dirty="0">
              <a:solidFill>
                <a:schemeClr val="bg1"/>
              </a:solidFill>
            </a:endParaRPr>
          </a:p>
          <a:p>
            <a:r>
              <a:rPr lang="en-US" dirty="0">
                <a:solidFill>
                  <a:schemeClr val="bg1"/>
                </a:solidFill>
              </a:rPr>
              <a:t>- Ultimate Fighting Championship</a:t>
            </a:r>
          </a:p>
          <a:p>
            <a:endParaRPr lang="en-US" dirty="0">
              <a:solidFill>
                <a:schemeClr val="bg1"/>
              </a:solidFill>
            </a:endParaRPr>
          </a:p>
          <a:p>
            <a:r>
              <a:rPr lang="en-US" dirty="0">
                <a:solidFill>
                  <a:schemeClr val="bg1"/>
                </a:solidFill>
              </a:rPr>
              <a:t>- Considered the gold standard of MMA competition worldwide</a:t>
            </a:r>
          </a:p>
          <a:p>
            <a:r>
              <a:rPr lang="en-US" dirty="0">
                <a:solidFill>
                  <a:schemeClr val="bg1"/>
                </a:solidFill>
              </a:rPr>
              <a:t>	- best fighters around the globe compete at the UFC</a:t>
            </a:r>
          </a:p>
          <a:p>
            <a:endParaRPr lang="en-US" dirty="0">
              <a:solidFill>
                <a:schemeClr val="bg1"/>
              </a:solidFill>
            </a:endParaRPr>
          </a:p>
          <a:p>
            <a:endParaRPr lang="en-US" dirty="0">
              <a:solidFill>
                <a:schemeClr val="bg1"/>
              </a:solidFill>
            </a:endParaRPr>
          </a:p>
          <a:p>
            <a:r>
              <a:rPr lang="en-US" dirty="0">
                <a:solidFill>
                  <a:schemeClr val="bg1"/>
                </a:solidFill>
              </a:rPr>
              <a:t>What is TKO/KO ?</a:t>
            </a:r>
          </a:p>
          <a:p>
            <a:endParaRPr lang="en-US" dirty="0">
              <a:solidFill>
                <a:schemeClr val="bg1"/>
              </a:solidFill>
            </a:endParaRPr>
          </a:p>
          <a:p>
            <a:r>
              <a:rPr lang="en-US" dirty="0">
                <a:solidFill>
                  <a:schemeClr val="bg1"/>
                </a:solidFill>
              </a:rPr>
              <a:t>- TKO ( Technical Knockout )</a:t>
            </a:r>
          </a:p>
          <a:p>
            <a:r>
              <a:rPr lang="en-US" dirty="0">
                <a:solidFill>
                  <a:schemeClr val="bg1"/>
                </a:solidFill>
              </a:rPr>
              <a:t>	- Unable to continue due</a:t>
            </a:r>
          </a:p>
          <a:p>
            <a:r>
              <a:rPr lang="en-US" dirty="0">
                <a:solidFill>
                  <a:schemeClr val="bg1"/>
                </a:solidFill>
              </a:rPr>
              <a:t>	 to damage received</a:t>
            </a:r>
          </a:p>
          <a:p>
            <a:endParaRPr lang="en-US" dirty="0">
              <a:solidFill>
                <a:schemeClr val="bg1"/>
              </a:solidFill>
            </a:endParaRPr>
          </a:p>
          <a:p>
            <a:r>
              <a:rPr lang="en-US" dirty="0">
                <a:solidFill>
                  <a:schemeClr val="bg1"/>
                </a:solidFill>
              </a:rPr>
              <a:t>- KO ( Knocked out )</a:t>
            </a:r>
          </a:p>
          <a:p>
            <a:r>
              <a:rPr lang="en-US" dirty="0">
                <a:solidFill>
                  <a:schemeClr val="bg1"/>
                </a:solidFill>
              </a:rPr>
              <a:t>	- Unconscious Fighter</a:t>
            </a:r>
          </a:p>
          <a:p>
            <a:r>
              <a:rPr lang="en-US" dirty="0">
                <a:solidFill>
                  <a:schemeClr val="bg1"/>
                </a:solidFill>
              </a:rPr>
              <a:t>	</a:t>
            </a:r>
            <a:r>
              <a:rPr lang="en-US" dirty="0" err="1">
                <a:solidFill>
                  <a:schemeClr val="bg1"/>
                </a:solidFill>
              </a:rPr>
              <a:t>i.e</a:t>
            </a:r>
            <a:r>
              <a:rPr lang="en-US" dirty="0">
                <a:solidFill>
                  <a:schemeClr val="bg1"/>
                </a:solidFill>
              </a:rPr>
              <a:t> ( Knockout blow to </a:t>
            </a:r>
          </a:p>
          <a:p>
            <a:r>
              <a:rPr lang="en-US" dirty="0">
                <a:solidFill>
                  <a:schemeClr val="bg1"/>
                </a:solidFill>
              </a:rPr>
              <a:t>	 the head )</a:t>
            </a:r>
          </a:p>
        </p:txBody>
      </p:sp>
      <p:pic>
        <p:nvPicPr>
          <p:cNvPr id="1032" name="Picture 8" descr="UFC logo PNG transparent image download, size: 428x428px">
            <a:extLst>
              <a:ext uri="{FF2B5EF4-FFF2-40B4-BE49-F238E27FC236}">
                <a16:creationId xmlns:a16="http://schemas.microsoft.com/office/drawing/2014/main" id="{74793BF4-9A3E-9C67-A191-845DA22221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44221" y="740271"/>
            <a:ext cx="1752211" cy="1752211"/>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Valentina Shevchenko's Championship Reign - YouTube">
            <a:extLst>
              <a:ext uri="{FF2B5EF4-FFF2-40B4-BE49-F238E27FC236}">
                <a16:creationId xmlns:a16="http://schemas.microsoft.com/office/drawing/2014/main" id="{FC710DDD-9385-0676-B743-CBC26D8B9BC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67985" y="3317477"/>
            <a:ext cx="4431077" cy="2492481"/>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a:extLst>
              <a:ext uri="{FF2B5EF4-FFF2-40B4-BE49-F238E27FC236}">
                <a16:creationId xmlns:a16="http://schemas.microsoft.com/office/drawing/2014/main" id="{6BD74F9D-2BF5-7F40-FFED-AFBB0AEBABD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67230" y="3325900"/>
            <a:ext cx="2276873" cy="28362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41822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FEC72-58E2-1B97-DDA6-628DFCBBA00A}"/>
              </a:ext>
            </a:extLst>
          </p:cNvPr>
          <p:cNvSpPr>
            <a:spLocks noGrp="1"/>
          </p:cNvSpPr>
          <p:nvPr>
            <p:ph type="title"/>
          </p:nvPr>
        </p:nvSpPr>
        <p:spPr/>
        <p:txBody>
          <a:bodyPr/>
          <a:lstStyle/>
          <a:p>
            <a:r>
              <a:rPr lang="en-US" dirty="0"/>
              <a:t>Purpose/Goal</a:t>
            </a:r>
          </a:p>
        </p:txBody>
      </p:sp>
      <p:sp>
        <p:nvSpPr>
          <p:cNvPr id="3" name="Text Placeholder 2">
            <a:extLst>
              <a:ext uri="{FF2B5EF4-FFF2-40B4-BE49-F238E27FC236}">
                <a16:creationId xmlns:a16="http://schemas.microsoft.com/office/drawing/2014/main" id="{8D1CE76A-8255-CCDE-9E27-EDF3F5B73F48}"/>
              </a:ext>
            </a:extLst>
          </p:cNvPr>
          <p:cNvSpPr>
            <a:spLocks noGrp="1"/>
          </p:cNvSpPr>
          <p:nvPr>
            <p:ph type="body" sz="quarter" idx="30"/>
          </p:nvPr>
        </p:nvSpPr>
        <p:spPr>
          <a:xfrm>
            <a:off x="1110282" y="1407850"/>
            <a:ext cx="9013432" cy="855120"/>
          </a:xfrm>
        </p:spPr>
        <p:txBody>
          <a:bodyPr/>
          <a:lstStyle/>
          <a:p>
            <a:r>
              <a:rPr lang="en-US" dirty="0"/>
              <a:t>This study will explore the impact of TKO/KO’s losses on a UFC fighter’s career and what aspects can contribute to the likeliness of getting TKO/</a:t>
            </a:r>
            <a:r>
              <a:rPr lang="en-US" dirty="0" err="1"/>
              <a:t>KO’ed</a:t>
            </a:r>
            <a:endParaRPr lang="en-US" dirty="0"/>
          </a:p>
        </p:txBody>
      </p:sp>
      <p:sp>
        <p:nvSpPr>
          <p:cNvPr id="5" name="Text Placeholder 4">
            <a:extLst>
              <a:ext uri="{FF2B5EF4-FFF2-40B4-BE49-F238E27FC236}">
                <a16:creationId xmlns:a16="http://schemas.microsoft.com/office/drawing/2014/main" id="{8D99B8E1-044C-B1DF-0949-80D67925F556}"/>
              </a:ext>
            </a:extLst>
          </p:cNvPr>
          <p:cNvSpPr>
            <a:spLocks noGrp="1"/>
          </p:cNvSpPr>
          <p:nvPr>
            <p:ph type="body" sz="quarter" idx="35"/>
          </p:nvPr>
        </p:nvSpPr>
        <p:spPr>
          <a:xfrm>
            <a:off x="997412" y="2278847"/>
            <a:ext cx="10191516" cy="4214028"/>
          </a:xfrm>
        </p:spPr>
        <p:txBody>
          <a:bodyPr/>
          <a:lstStyle/>
          <a:p>
            <a:pPr marL="0" indent="0">
              <a:buNone/>
            </a:pPr>
            <a:r>
              <a:rPr lang="en-US" dirty="0"/>
              <a:t>- TKO ( Technical Knockout ) and KO ( Knockout ) are common</a:t>
            </a:r>
          </a:p>
          <a:p>
            <a:pPr marL="0" indent="0">
              <a:buNone/>
            </a:pPr>
            <a:endParaRPr lang="en-US" dirty="0"/>
          </a:p>
          <a:p>
            <a:pPr marL="0" indent="0">
              <a:buNone/>
            </a:pPr>
            <a:r>
              <a:rPr lang="en-US" dirty="0"/>
              <a:t>- Fighters may suffer from concussions, brain trauma, and other head injuries (</a:t>
            </a:r>
            <a:r>
              <a:rPr lang="en-US" dirty="0" err="1"/>
              <a:t>i.e</a:t>
            </a:r>
            <a:r>
              <a:rPr lang="en-US" dirty="0"/>
              <a:t> CTE )</a:t>
            </a:r>
          </a:p>
          <a:p>
            <a:pPr marL="0" indent="0">
              <a:buNone/>
            </a:pPr>
            <a:endParaRPr lang="en-US" dirty="0"/>
          </a:p>
          <a:p>
            <a:pPr marL="0" indent="0">
              <a:buNone/>
            </a:pPr>
            <a:r>
              <a:rPr lang="en-US" dirty="0"/>
              <a:t>- Repeated TKO/KO’s can lead to long-term cognitive impairments and neurodegenerative diseases.</a:t>
            </a:r>
          </a:p>
          <a:p>
            <a:pPr marL="0" indent="0">
              <a:buNone/>
            </a:pPr>
            <a:endParaRPr lang="en-US" dirty="0"/>
          </a:p>
          <a:p>
            <a:pPr marL="0" indent="0">
              <a:buNone/>
            </a:pPr>
            <a:r>
              <a:rPr lang="en-US" dirty="0"/>
              <a:t>- These injuries can significantly impact a fighter’s career and quality of life</a:t>
            </a:r>
          </a:p>
          <a:p>
            <a:pPr marL="0" indent="0">
              <a:buNone/>
            </a:pPr>
            <a:endParaRPr lang="en-US" dirty="0"/>
          </a:p>
          <a:p>
            <a:pPr marL="0" indent="0">
              <a:buNone/>
            </a:pPr>
            <a:r>
              <a:rPr lang="en-US" dirty="0"/>
              <a:t>- Therefore, studying the impacts of TKO/KO losses we can gain insights into the dynamics of fighting and ultimately preserve the longevity of fighters careers, in the unforgiving world that we call MMA. ( Mixed Martial Arts )</a:t>
            </a:r>
          </a:p>
          <a:p>
            <a:pPr marL="0" indent="0">
              <a:buNone/>
            </a:pPr>
            <a:endParaRPr lang="en-US" dirty="0"/>
          </a:p>
        </p:txBody>
      </p:sp>
    </p:spTree>
    <p:extLst>
      <p:ext uri="{BB962C8B-B14F-4D97-AF65-F5344CB8AC3E}">
        <p14:creationId xmlns:p14="http://schemas.microsoft.com/office/powerpoint/2010/main" val="30490257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99231-2479-9318-CAC0-FC98641F71A6}"/>
              </a:ext>
            </a:extLst>
          </p:cNvPr>
          <p:cNvSpPr>
            <a:spLocks noGrp="1"/>
          </p:cNvSpPr>
          <p:nvPr>
            <p:ph type="title"/>
          </p:nvPr>
        </p:nvSpPr>
        <p:spPr/>
        <p:txBody>
          <a:bodyPr/>
          <a:lstStyle/>
          <a:p>
            <a:r>
              <a:rPr lang="en-US" dirty="0"/>
              <a:t>Data Scraping &amp; Overview</a:t>
            </a:r>
          </a:p>
        </p:txBody>
      </p:sp>
      <p:sp>
        <p:nvSpPr>
          <p:cNvPr id="5" name="Content Placeholder 4">
            <a:extLst>
              <a:ext uri="{FF2B5EF4-FFF2-40B4-BE49-F238E27FC236}">
                <a16:creationId xmlns:a16="http://schemas.microsoft.com/office/drawing/2014/main" id="{43C879BB-7DAF-6675-F880-03B7F086749C}"/>
              </a:ext>
            </a:extLst>
          </p:cNvPr>
          <p:cNvSpPr>
            <a:spLocks noGrp="1"/>
          </p:cNvSpPr>
          <p:nvPr>
            <p:ph sz="quarter" idx="35"/>
          </p:nvPr>
        </p:nvSpPr>
        <p:spPr>
          <a:xfrm>
            <a:off x="1403536" y="1713758"/>
            <a:ext cx="9770599" cy="3923644"/>
          </a:xfrm>
        </p:spPr>
        <p:txBody>
          <a:bodyPr/>
          <a:lstStyle/>
          <a:p>
            <a:r>
              <a:rPr lang="en-US" dirty="0"/>
              <a:t>The data was collected from the UFC stats main webpage</a:t>
            </a:r>
          </a:p>
          <a:p>
            <a:pPr marL="0" indent="0">
              <a:buNone/>
            </a:pPr>
            <a:r>
              <a:rPr lang="en-US" dirty="0"/>
              <a:t>	 </a:t>
            </a:r>
            <a:r>
              <a:rPr lang="en-US" dirty="0">
                <a:hlinkClick r:id="rId2"/>
              </a:rPr>
              <a:t>http://ufcstats.com/statistics/events/completed</a:t>
            </a:r>
            <a:endParaRPr lang="en-US" dirty="0"/>
          </a:p>
          <a:p>
            <a:pPr marL="0" indent="0">
              <a:buNone/>
            </a:pPr>
            <a:endParaRPr lang="en-US" dirty="0"/>
          </a:p>
          <a:p>
            <a:r>
              <a:rPr lang="en-US" dirty="0"/>
              <a:t>Specifically, the fighter events and fighter details</a:t>
            </a:r>
          </a:p>
          <a:p>
            <a:pPr marL="0" indent="0">
              <a:buNone/>
            </a:pPr>
            <a:endParaRPr lang="en-US" dirty="0"/>
          </a:p>
          <a:p>
            <a:r>
              <a:rPr lang="en-US" dirty="0"/>
              <a:t>Utilized a web scraper to extract excel sheets</a:t>
            </a:r>
          </a:p>
          <a:p>
            <a:endParaRPr lang="en-US" dirty="0"/>
          </a:p>
          <a:p>
            <a:endParaRPr lang="en-US" dirty="0"/>
          </a:p>
          <a:p>
            <a:endParaRPr lang="en-US" dirty="0"/>
          </a:p>
          <a:p>
            <a:endParaRPr lang="en-US" dirty="0"/>
          </a:p>
        </p:txBody>
      </p:sp>
      <p:pic>
        <p:nvPicPr>
          <p:cNvPr id="10" name="Picture 9">
            <a:extLst>
              <a:ext uri="{FF2B5EF4-FFF2-40B4-BE49-F238E27FC236}">
                <a16:creationId xmlns:a16="http://schemas.microsoft.com/office/drawing/2014/main" id="{AC326C20-3CA6-0426-C9C2-FF8BDF4D33C2}"/>
              </a:ext>
            </a:extLst>
          </p:cNvPr>
          <p:cNvPicPr>
            <a:picLocks noChangeAspect="1"/>
          </p:cNvPicPr>
          <p:nvPr/>
        </p:nvPicPr>
        <p:blipFill>
          <a:blip r:embed="rId3"/>
          <a:stretch>
            <a:fillRect/>
          </a:stretch>
        </p:blipFill>
        <p:spPr>
          <a:xfrm>
            <a:off x="1961538" y="4237060"/>
            <a:ext cx="7715250" cy="2171700"/>
          </a:xfrm>
          <a:prstGeom prst="rect">
            <a:avLst/>
          </a:prstGeom>
        </p:spPr>
      </p:pic>
    </p:spTree>
    <p:extLst>
      <p:ext uri="{BB962C8B-B14F-4D97-AF65-F5344CB8AC3E}">
        <p14:creationId xmlns:p14="http://schemas.microsoft.com/office/powerpoint/2010/main" val="11639810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14D280-4582-BB93-819F-E055D6046445}"/>
              </a:ext>
            </a:extLst>
          </p:cNvPr>
          <p:cNvSpPr>
            <a:spLocks noGrp="1"/>
          </p:cNvSpPr>
          <p:nvPr>
            <p:ph type="title"/>
          </p:nvPr>
        </p:nvSpPr>
        <p:spPr/>
        <p:txBody>
          <a:bodyPr/>
          <a:lstStyle/>
          <a:p>
            <a:r>
              <a:rPr lang="en-US" dirty="0"/>
              <a:t>Data Collected</a:t>
            </a:r>
          </a:p>
        </p:txBody>
      </p:sp>
      <p:sp>
        <p:nvSpPr>
          <p:cNvPr id="5" name="Content Placeholder 4">
            <a:extLst>
              <a:ext uri="{FF2B5EF4-FFF2-40B4-BE49-F238E27FC236}">
                <a16:creationId xmlns:a16="http://schemas.microsoft.com/office/drawing/2014/main" id="{B5EDD2BB-1FD8-D9B4-1482-8FEE4EE13D29}"/>
              </a:ext>
            </a:extLst>
          </p:cNvPr>
          <p:cNvSpPr>
            <a:spLocks noGrp="1"/>
          </p:cNvSpPr>
          <p:nvPr>
            <p:ph sz="quarter" idx="35"/>
          </p:nvPr>
        </p:nvSpPr>
        <p:spPr>
          <a:xfrm>
            <a:off x="1224793" y="1350628"/>
            <a:ext cx="9370502" cy="4739779"/>
          </a:xfrm>
        </p:spPr>
        <p:txBody>
          <a:bodyPr/>
          <a:lstStyle/>
          <a:p>
            <a:r>
              <a:rPr lang="en-US" sz="1400" dirty="0"/>
              <a:t>Collected various types of data on fighter ( notable features )</a:t>
            </a:r>
          </a:p>
          <a:p>
            <a:r>
              <a:rPr lang="en-US" sz="1400" dirty="0" err="1"/>
              <a:t>SLpM</a:t>
            </a:r>
            <a:r>
              <a:rPr lang="en-US" sz="1400" dirty="0"/>
              <a:t> - Significant Strikes Landed per Minute</a:t>
            </a:r>
          </a:p>
          <a:p>
            <a:r>
              <a:rPr lang="en-US" sz="1400" dirty="0"/>
              <a:t>Str. Acc. - Significant Striking Accuracy</a:t>
            </a:r>
          </a:p>
          <a:p>
            <a:r>
              <a:rPr lang="en-US" sz="1400" dirty="0" err="1"/>
              <a:t>SApM</a:t>
            </a:r>
            <a:r>
              <a:rPr lang="en-US" sz="1400" dirty="0"/>
              <a:t> - Significant Strikes Absorbed per Minute</a:t>
            </a:r>
          </a:p>
          <a:p>
            <a:r>
              <a:rPr lang="en-US" sz="1400" dirty="0"/>
              <a:t>Str. Def. - Significant Strike Defense (the % of opponents strikes that did not land)</a:t>
            </a:r>
          </a:p>
          <a:p>
            <a:r>
              <a:rPr lang="en-US" sz="1400" dirty="0"/>
              <a:t>TD Avg. - Average Takedowns Landed per 15 minutes#</a:t>
            </a:r>
          </a:p>
          <a:p>
            <a:r>
              <a:rPr lang="en-US" sz="1400" dirty="0"/>
              <a:t>TD Acc. - Takedown Accuracy#</a:t>
            </a:r>
          </a:p>
          <a:p>
            <a:r>
              <a:rPr lang="en-US" sz="1400" dirty="0"/>
              <a:t>TD Def. Takedown Defense (the % of opponents TD attempts that did not land)</a:t>
            </a:r>
          </a:p>
          <a:p>
            <a:r>
              <a:rPr lang="en-US" sz="1400" dirty="0"/>
              <a:t>Sub. Avg. - Average Submissions Attempted per 15 minutes</a:t>
            </a:r>
          </a:p>
          <a:p>
            <a:r>
              <a:rPr lang="en-US" sz="1400" dirty="0"/>
              <a:t>Age – is recorded at the day of the bout				</a:t>
            </a:r>
          </a:p>
          <a:p>
            <a:r>
              <a:rPr lang="en-US" sz="1400" dirty="0"/>
              <a:t>Height</a:t>
            </a:r>
          </a:p>
          <a:p>
            <a:r>
              <a:rPr lang="en-US" sz="1400" dirty="0"/>
              <a:t>Weight</a:t>
            </a:r>
          </a:p>
          <a:p>
            <a:r>
              <a:rPr lang="en-US" sz="1400" dirty="0"/>
              <a:t>Fighter Record</a:t>
            </a:r>
          </a:p>
          <a:p>
            <a:r>
              <a:rPr lang="en-US" sz="1400" dirty="0"/>
              <a:t>Outcome of the fight, ended via ( TKO/KO, Sub = Submission, Dec = Decision, NC= No contest, DQ = Disqualification</a:t>
            </a:r>
          </a:p>
          <a:p>
            <a:r>
              <a:rPr lang="en-US" sz="1400" dirty="0"/>
              <a:t>Date of the fight</a:t>
            </a:r>
            <a:endParaRPr lang="en-US" dirty="0"/>
          </a:p>
          <a:p>
            <a:pPr marL="0" indent="0">
              <a:buNone/>
            </a:pPr>
            <a:endParaRPr lang="en-US" dirty="0"/>
          </a:p>
          <a:p>
            <a:pPr marL="0" indent="0">
              <a:buNone/>
            </a:pPr>
            <a:endParaRPr lang="en-US" dirty="0"/>
          </a:p>
          <a:p>
            <a:pPr lvl="1"/>
            <a:endParaRPr lang="en-US" dirty="0"/>
          </a:p>
          <a:p>
            <a:pPr marL="283464" lvl="1" indent="0">
              <a:buNone/>
            </a:pPr>
            <a:endParaRPr lang="en-US" dirty="0"/>
          </a:p>
        </p:txBody>
      </p:sp>
    </p:spTree>
    <p:extLst>
      <p:ext uri="{BB962C8B-B14F-4D97-AF65-F5344CB8AC3E}">
        <p14:creationId xmlns:p14="http://schemas.microsoft.com/office/powerpoint/2010/main" val="6252358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BB1AD0-985F-8AB6-82E1-A957F13D8D7D}"/>
              </a:ext>
            </a:extLst>
          </p:cNvPr>
          <p:cNvSpPr>
            <a:spLocks noGrp="1"/>
          </p:cNvSpPr>
          <p:nvPr>
            <p:ph type="title"/>
          </p:nvPr>
        </p:nvSpPr>
        <p:spPr/>
        <p:txBody>
          <a:bodyPr/>
          <a:lstStyle/>
          <a:p>
            <a:r>
              <a:rPr lang="en-US" dirty="0"/>
              <a:t>Remarks</a:t>
            </a:r>
          </a:p>
        </p:txBody>
      </p:sp>
      <p:sp>
        <p:nvSpPr>
          <p:cNvPr id="5" name="Content Placeholder 4">
            <a:extLst>
              <a:ext uri="{FF2B5EF4-FFF2-40B4-BE49-F238E27FC236}">
                <a16:creationId xmlns:a16="http://schemas.microsoft.com/office/drawing/2014/main" id="{5653245A-B345-839E-16B2-D6040E07098D}"/>
              </a:ext>
            </a:extLst>
          </p:cNvPr>
          <p:cNvSpPr>
            <a:spLocks noGrp="1"/>
          </p:cNvSpPr>
          <p:nvPr>
            <p:ph sz="quarter" idx="35"/>
          </p:nvPr>
        </p:nvSpPr>
        <p:spPr>
          <a:xfrm>
            <a:off x="1864931" y="1518582"/>
            <a:ext cx="8621308" cy="4529880"/>
          </a:xfrm>
        </p:spPr>
        <p:txBody>
          <a:bodyPr/>
          <a:lstStyle/>
          <a:p>
            <a:r>
              <a:rPr lang="en-US" dirty="0"/>
              <a:t>Only took the most recent 5000 fights in the UFC for simplicity's sake</a:t>
            </a:r>
          </a:p>
          <a:p>
            <a:r>
              <a:rPr lang="en-US" dirty="0"/>
              <a:t>(10000 entries, since there are two outcomes per fight)</a:t>
            </a:r>
          </a:p>
          <a:p>
            <a:r>
              <a:rPr lang="en-US" dirty="0"/>
              <a:t>Amateur and other organizational fights are not recorded, and not counted towards the fighter’s record.</a:t>
            </a:r>
          </a:p>
          <a:p>
            <a:r>
              <a:rPr lang="en-US" dirty="0"/>
              <a:t>Some bouts are recorded as </a:t>
            </a:r>
            <a:r>
              <a:rPr lang="en-US" dirty="0" err="1"/>
              <a:t>CatchWeight</a:t>
            </a:r>
            <a:endParaRPr lang="en-US" dirty="0"/>
          </a:p>
          <a:p>
            <a:pPr lvl="1"/>
            <a:r>
              <a:rPr lang="en-US" dirty="0"/>
              <a:t>Catchweight – a weight limit that does not fall within the weight class divisions</a:t>
            </a:r>
          </a:p>
          <a:p>
            <a:pPr lvl="1"/>
            <a:r>
              <a:rPr lang="en-US" dirty="0" err="1"/>
              <a:t>i.e</a:t>
            </a:r>
            <a:r>
              <a:rPr lang="en-US" dirty="0"/>
              <a:t> When a fighter is not able to make their weight class, they can fight at a “catchweight”, this is due to the fighters not being able to make the agreed upon weight before the bout. Results in the overweight fighter losing his fighter compensation.</a:t>
            </a:r>
          </a:p>
          <a:p>
            <a:r>
              <a:rPr lang="en-US" dirty="0"/>
              <a:t>Weight classes are as follows:</a:t>
            </a:r>
          </a:p>
          <a:p>
            <a:r>
              <a:rPr lang="en-US" dirty="0"/>
              <a:t>Strawweight 115lbs, Flyweight 125lbs, Bantamweight 135lbs, Featherweight 145 </a:t>
            </a:r>
            <a:r>
              <a:rPr lang="en-US" dirty="0" err="1"/>
              <a:t>lbs</a:t>
            </a:r>
            <a:r>
              <a:rPr lang="en-US" dirty="0"/>
              <a:t>, Lightweight 155lbs, Welterweight 170lbs, Middleweight 185 </a:t>
            </a:r>
            <a:r>
              <a:rPr lang="en-US" dirty="0" err="1"/>
              <a:t>lbs</a:t>
            </a:r>
            <a:r>
              <a:rPr lang="en-US" dirty="0"/>
              <a:t>, Light Heavyweight 205 </a:t>
            </a:r>
            <a:r>
              <a:rPr lang="en-US" dirty="0" err="1"/>
              <a:t>lbs</a:t>
            </a:r>
            <a:r>
              <a:rPr lang="en-US" dirty="0"/>
              <a:t>, Heavyweight Under 265 </a:t>
            </a:r>
            <a:r>
              <a:rPr lang="en-US" dirty="0" err="1"/>
              <a:t>lbs</a:t>
            </a:r>
            <a:endParaRPr lang="en-US" dirty="0"/>
          </a:p>
          <a:p>
            <a:endParaRPr lang="en-US" dirty="0"/>
          </a:p>
        </p:txBody>
      </p:sp>
      <p:sp>
        <p:nvSpPr>
          <p:cNvPr id="8" name="Slide Number Placeholder 7">
            <a:extLst>
              <a:ext uri="{FF2B5EF4-FFF2-40B4-BE49-F238E27FC236}">
                <a16:creationId xmlns:a16="http://schemas.microsoft.com/office/drawing/2014/main" id="{E1B924FE-F487-F1C3-312B-8BC5AA2C12F2}"/>
              </a:ext>
            </a:extLst>
          </p:cNvPr>
          <p:cNvSpPr>
            <a:spLocks noGrp="1"/>
          </p:cNvSpPr>
          <p:nvPr>
            <p:ph type="sldNum" sz="quarter" idx="12"/>
          </p:nvPr>
        </p:nvSpPr>
        <p:spPr/>
        <p:txBody>
          <a:bodyPr/>
          <a:lstStyle/>
          <a:p>
            <a:fld id="{FE024F78-56A6-7740-B68D-8D4D026EDF3F}" type="slidenum">
              <a:rPr lang="en-US" smtClean="0"/>
              <a:pPr/>
              <a:t>7</a:t>
            </a:fld>
            <a:endParaRPr lang="en-US" dirty="0"/>
          </a:p>
        </p:txBody>
      </p:sp>
      <p:pic>
        <p:nvPicPr>
          <p:cNvPr id="3074" name="Picture 2" descr="UFC Training Gloves | Sparring &amp; Fight Gloves">
            <a:extLst>
              <a:ext uri="{FF2B5EF4-FFF2-40B4-BE49-F238E27FC236}">
                <a16:creationId xmlns:a16="http://schemas.microsoft.com/office/drawing/2014/main" id="{C3AAFBAB-9359-5CD1-5FBA-C75B4876D8B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11389" y="5339418"/>
            <a:ext cx="2743201" cy="13260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97716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989A7E-4806-4788-CDFB-1FB704BACA6A}"/>
              </a:ext>
            </a:extLst>
          </p:cNvPr>
          <p:cNvSpPr>
            <a:spLocks noGrp="1"/>
          </p:cNvSpPr>
          <p:nvPr>
            <p:ph type="title"/>
          </p:nvPr>
        </p:nvSpPr>
        <p:spPr/>
        <p:txBody>
          <a:bodyPr/>
          <a:lstStyle/>
          <a:p>
            <a:r>
              <a:rPr lang="en-US" dirty="0"/>
              <a:t>Limitations</a:t>
            </a:r>
          </a:p>
        </p:txBody>
      </p:sp>
      <p:sp>
        <p:nvSpPr>
          <p:cNvPr id="6" name="Content Placeholder 5">
            <a:extLst>
              <a:ext uri="{FF2B5EF4-FFF2-40B4-BE49-F238E27FC236}">
                <a16:creationId xmlns:a16="http://schemas.microsoft.com/office/drawing/2014/main" id="{7E5EDF2E-DF97-64D3-0EC4-A6CDB905DFD7}"/>
              </a:ext>
            </a:extLst>
          </p:cNvPr>
          <p:cNvSpPr>
            <a:spLocks noGrp="1"/>
          </p:cNvSpPr>
          <p:nvPr>
            <p:ph sz="quarter" idx="36"/>
          </p:nvPr>
        </p:nvSpPr>
        <p:spPr>
          <a:xfrm>
            <a:off x="1781826" y="1526970"/>
            <a:ext cx="8528243" cy="4294989"/>
          </a:xfrm>
        </p:spPr>
        <p:txBody>
          <a:bodyPr/>
          <a:lstStyle/>
          <a:p>
            <a:r>
              <a:rPr lang="en-US" dirty="0"/>
              <a:t>This being an observational study, hence there exists several unmeasured confounders that can introduce bias and affect the accuracy of predictions</a:t>
            </a:r>
          </a:p>
          <a:p>
            <a:r>
              <a:rPr lang="en-US" dirty="0"/>
              <a:t>This number is unknown though we can list some potential unmeasured confounders that could influence the likelihood of getting TKO/</a:t>
            </a:r>
            <a:r>
              <a:rPr lang="en-US" dirty="0" err="1"/>
              <a:t>KOed</a:t>
            </a:r>
            <a:endParaRPr lang="en-US" dirty="0"/>
          </a:p>
          <a:p>
            <a:r>
              <a:rPr lang="en-US" dirty="0"/>
              <a:t>These include:</a:t>
            </a:r>
          </a:p>
          <a:p>
            <a:r>
              <a:rPr lang="en-US" dirty="0"/>
              <a:t>1. Training Intensity &amp; Quality</a:t>
            </a:r>
          </a:p>
          <a:p>
            <a:r>
              <a:rPr lang="en-US" dirty="0"/>
              <a:t>2. Fight Camp Preparation</a:t>
            </a:r>
          </a:p>
          <a:p>
            <a:r>
              <a:rPr lang="en-US" dirty="0"/>
              <a:t>3. Weight Cuts</a:t>
            </a:r>
          </a:p>
          <a:p>
            <a:r>
              <a:rPr lang="en-US" dirty="0"/>
              <a:t>4. Mental &amp; Emotional State</a:t>
            </a:r>
          </a:p>
          <a:p>
            <a:r>
              <a:rPr lang="en-US" dirty="0"/>
              <a:t>5. Injury Status</a:t>
            </a:r>
          </a:p>
        </p:txBody>
      </p:sp>
      <p:sp>
        <p:nvSpPr>
          <p:cNvPr id="8" name="Slide Number Placeholder 7">
            <a:extLst>
              <a:ext uri="{FF2B5EF4-FFF2-40B4-BE49-F238E27FC236}">
                <a16:creationId xmlns:a16="http://schemas.microsoft.com/office/drawing/2014/main" id="{D19CDCCE-BF41-96D3-3324-87D9154FD3FF}"/>
              </a:ext>
            </a:extLst>
          </p:cNvPr>
          <p:cNvSpPr>
            <a:spLocks noGrp="1"/>
          </p:cNvSpPr>
          <p:nvPr>
            <p:ph type="sldNum" sz="quarter" idx="12"/>
          </p:nvPr>
        </p:nvSpPr>
        <p:spPr/>
        <p:txBody>
          <a:bodyPr/>
          <a:lstStyle/>
          <a:p>
            <a:fld id="{FE024F78-56A6-7740-B68D-8D4D026EDF3F}" type="slidenum">
              <a:rPr lang="en-US" smtClean="0"/>
              <a:pPr/>
              <a:t>8</a:t>
            </a:fld>
            <a:endParaRPr lang="en-US" dirty="0"/>
          </a:p>
        </p:txBody>
      </p:sp>
      <p:pic>
        <p:nvPicPr>
          <p:cNvPr id="4098" name="Picture 2" descr="josh Emmett's weight cut is brutal wtf : r/ufc">
            <a:extLst>
              <a:ext uri="{FF2B5EF4-FFF2-40B4-BE49-F238E27FC236}">
                <a16:creationId xmlns:a16="http://schemas.microsoft.com/office/drawing/2014/main" id="{23AADF14-ACFF-EB6F-6B86-DD23AE701F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68699" y="2922505"/>
            <a:ext cx="3679009" cy="36688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51136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057DF9-BC2F-D082-BDB1-B86CD37E80AA}"/>
              </a:ext>
            </a:extLst>
          </p:cNvPr>
          <p:cNvSpPr>
            <a:spLocks noGrp="1"/>
          </p:cNvSpPr>
          <p:nvPr>
            <p:ph type="title"/>
          </p:nvPr>
        </p:nvSpPr>
        <p:spPr/>
        <p:txBody>
          <a:bodyPr/>
          <a:lstStyle/>
          <a:p>
            <a:r>
              <a:rPr lang="en-US" dirty="0"/>
              <a:t>Data Cleaning</a:t>
            </a:r>
          </a:p>
        </p:txBody>
      </p:sp>
      <p:sp>
        <p:nvSpPr>
          <p:cNvPr id="5" name="Content Placeholder 4">
            <a:extLst>
              <a:ext uri="{FF2B5EF4-FFF2-40B4-BE49-F238E27FC236}">
                <a16:creationId xmlns:a16="http://schemas.microsoft.com/office/drawing/2014/main" id="{DD2BBD01-ED03-D445-57F1-4900A9109DC4}"/>
              </a:ext>
            </a:extLst>
          </p:cNvPr>
          <p:cNvSpPr>
            <a:spLocks noGrp="1"/>
          </p:cNvSpPr>
          <p:nvPr>
            <p:ph sz="quarter" idx="35"/>
          </p:nvPr>
        </p:nvSpPr>
        <p:spPr>
          <a:xfrm>
            <a:off x="1722318" y="1510192"/>
            <a:ext cx="8738754" cy="4521491"/>
          </a:xfrm>
        </p:spPr>
        <p:txBody>
          <a:bodyPr/>
          <a:lstStyle/>
          <a:p>
            <a:r>
              <a:rPr lang="en-US" dirty="0"/>
              <a:t>Removed any null or missing entries for the events</a:t>
            </a:r>
          </a:p>
          <a:p>
            <a:r>
              <a:rPr lang="en-US" dirty="0"/>
              <a:t>Organized the sheets by fighter weight</a:t>
            </a:r>
          </a:p>
          <a:p>
            <a:r>
              <a:rPr lang="en-US" dirty="0"/>
              <a:t>Sorted the data by two variables:</a:t>
            </a:r>
          </a:p>
          <a:p>
            <a:pPr lvl="1"/>
            <a:r>
              <a:rPr lang="en-US" dirty="0"/>
              <a:t>Treatment Variable: Experienced a KO/TKO loss</a:t>
            </a:r>
          </a:p>
          <a:p>
            <a:pPr lvl="1"/>
            <a:r>
              <a:rPr lang="en-US" dirty="0"/>
              <a:t>Control Variable: Never experienced a KO/TKO loss</a:t>
            </a:r>
          </a:p>
          <a:p>
            <a:r>
              <a:rPr lang="en-US" dirty="0"/>
              <a:t>Added a separate column for the total number of fights</a:t>
            </a:r>
          </a:p>
          <a:p>
            <a:r>
              <a:rPr lang="en-US" dirty="0"/>
              <a:t>Not concerned with bouts that ended in a NC( no contest) , or DQ ( disqualification ), would be a bit hard to measure and would involve further inspection</a:t>
            </a:r>
          </a:p>
          <a:p>
            <a:endParaRPr lang="en-US" dirty="0"/>
          </a:p>
          <a:p>
            <a:endParaRPr lang="en-US" dirty="0"/>
          </a:p>
        </p:txBody>
      </p:sp>
      <p:sp>
        <p:nvSpPr>
          <p:cNvPr id="8" name="Slide Number Placeholder 7">
            <a:extLst>
              <a:ext uri="{FF2B5EF4-FFF2-40B4-BE49-F238E27FC236}">
                <a16:creationId xmlns:a16="http://schemas.microsoft.com/office/drawing/2014/main" id="{A88B0EBB-E3ED-DBD8-F7AC-498FD3495AD1}"/>
              </a:ext>
            </a:extLst>
          </p:cNvPr>
          <p:cNvSpPr>
            <a:spLocks noGrp="1"/>
          </p:cNvSpPr>
          <p:nvPr>
            <p:ph type="sldNum" sz="quarter" idx="12"/>
          </p:nvPr>
        </p:nvSpPr>
        <p:spPr/>
        <p:txBody>
          <a:bodyPr/>
          <a:lstStyle/>
          <a:p>
            <a:fld id="{FE024F78-56A6-7740-B68D-8D4D026EDF3F}" type="slidenum">
              <a:rPr lang="en-US" smtClean="0"/>
              <a:pPr/>
              <a:t>9</a:t>
            </a:fld>
            <a:endParaRPr lang="en-US" dirty="0"/>
          </a:p>
        </p:txBody>
      </p:sp>
    </p:spTree>
    <p:extLst>
      <p:ext uri="{BB962C8B-B14F-4D97-AF65-F5344CB8AC3E}">
        <p14:creationId xmlns:p14="http://schemas.microsoft.com/office/powerpoint/2010/main" val="3973217758"/>
      </p:ext>
    </p:extLst>
  </p:cSld>
  <p:clrMapOvr>
    <a:masterClrMapping/>
  </p:clrMapOvr>
</p:sld>
</file>

<file path=ppt/theme/theme1.xml><?xml version="1.0" encoding="utf-8"?>
<a:theme xmlns:a="http://schemas.openxmlformats.org/drawingml/2006/main" name="Office Theme">
  <a:themeElements>
    <a:clrScheme name="Custom 17">
      <a:dk1>
        <a:srgbClr val="000000"/>
      </a:dk1>
      <a:lt1>
        <a:srgbClr val="FFFFFF"/>
      </a:lt1>
      <a:dk2>
        <a:srgbClr val="FC4EFB"/>
      </a:dk2>
      <a:lt2>
        <a:srgbClr val="E7E6E6"/>
      </a:lt2>
      <a:accent1>
        <a:srgbClr val="FAF24C"/>
      </a:accent1>
      <a:accent2>
        <a:srgbClr val="5EFCAC"/>
      </a:accent2>
      <a:accent3>
        <a:srgbClr val="73EBF9"/>
      </a:accent3>
      <a:accent4>
        <a:srgbClr val="316CFC"/>
      </a:accent4>
      <a:accent5>
        <a:srgbClr val="B059FD"/>
      </a:accent5>
      <a:accent6>
        <a:srgbClr val="9405FC"/>
      </a:accent6>
      <a:hlink>
        <a:srgbClr val="FFFFFF"/>
      </a:hlink>
      <a:folHlink>
        <a:srgbClr val="FFFFFF"/>
      </a:folHlink>
    </a:clrScheme>
    <a:fontScheme name="Custom 15">
      <a:majorFont>
        <a:latin typeface="Biome"/>
        <a:ea typeface=""/>
        <a:cs typeface=""/>
      </a:majorFont>
      <a:minorFont>
        <a:latin typeface="Arial Nov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cientific-Findings_WAC_CP_v10" id="{DFB4E90D-091B-45B9-9CB3-B93AA2CDF265}" vid="{C9138B91-C486-4852-8AB0-95D8040FA95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4" ma:contentTypeDescription="Create a new document." ma:contentTypeScope="" ma:versionID="2d714a3296df14eba7a100bb665443ca">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49549bf45bfbbfb6cffed527380e77e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4C44BFB8-0B48-48D5-A0BA-9317960E8F6C}">
  <ds:schemaRefs>
    <ds:schemaRef ds:uri="http://schemas.microsoft.com/sharepoint/v3/contenttype/forms"/>
  </ds:schemaRefs>
</ds:datastoreItem>
</file>

<file path=customXml/itemProps2.xml><?xml version="1.0" encoding="utf-8"?>
<ds:datastoreItem xmlns:ds="http://schemas.openxmlformats.org/officeDocument/2006/customXml" ds:itemID="{D9DD645B-D823-4D85-A8AC-AFAC8212B2F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C86D7367-F508-4F80-B02C-79260B726607}">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{C7C0D7A7-C705-44FC-B805-D3526DCEB6F1}tf11936837_win32</Template>
  <TotalTime>551</TotalTime>
  <Words>1460</Words>
  <Application>Microsoft Office PowerPoint</Application>
  <PresentationFormat>Widescreen</PresentationFormat>
  <Paragraphs>172</Paragraphs>
  <Slides>19</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19</vt:i4>
      </vt:variant>
    </vt:vector>
  </HeadingPairs>
  <TitlesOfParts>
    <vt:vector size="26" baseType="lpstr">
      <vt:lpstr>Arial</vt:lpstr>
      <vt:lpstr>Arial Nova</vt:lpstr>
      <vt:lpstr>Biome</vt:lpstr>
      <vt:lpstr>Biome Light</vt:lpstr>
      <vt:lpstr>Calibri</vt:lpstr>
      <vt:lpstr>Segoe UI</vt:lpstr>
      <vt:lpstr>Office Theme</vt:lpstr>
      <vt:lpstr>PowerPoint Presentation</vt:lpstr>
      <vt:lpstr>Table of contents</vt:lpstr>
      <vt:lpstr>Introduction</vt:lpstr>
      <vt:lpstr>Purpose/Goal</vt:lpstr>
      <vt:lpstr>Data Scraping &amp; Overview</vt:lpstr>
      <vt:lpstr>Data Collected</vt:lpstr>
      <vt:lpstr>Remarks</vt:lpstr>
      <vt:lpstr>Limitations</vt:lpstr>
      <vt:lpstr>Data Cleaning</vt:lpstr>
      <vt:lpstr>Initial Findings</vt:lpstr>
      <vt:lpstr>Initial Findings</vt:lpstr>
      <vt:lpstr>Notable facts</vt:lpstr>
      <vt:lpstr>Methodologies explored</vt:lpstr>
      <vt:lpstr>Analysis of results</vt:lpstr>
      <vt:lpstr>Results</vt:lpstr>
      <vt:lpstr>Conclusion</vt:lpstr>
      <vt:lpstr>Future Work</vt:lpstr>
      <vt:lpstr>Thank you for listening</vt:lpstr>
      <vt:lpstr>References + Images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Artem Petrishchev</dc:creator>
  <cp:lastModifiedBy>Artem Petrishchev</cp:lastModifiedBy>
  <cp:revision>1</cp:revision>
  <dcterms:created xsi:type="dcterms:W3CDTF">2023-11-26T22:16:08Z</dcterms:created>
  <dcterms:modified xsi:type="dcterms:W3CDTF">2023-11-27T07:27:52Z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